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57" r:id="rId5"/>
    <p:sldId id="258" r:id="rId6"/>
    <p:sldId id="261" r:id="rId7"/>
    <p:sldId id="264" r:id="rId8"/>
    <p:sldId id="265" r:id="rId9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3" autoAdjust="0"/>
    <p:restoredTop sz="94660"/>
  </p:normalViewPr>
  <p:slideViewPr>
    <p:cSldViewPr>
      <p:cViewPr varScale="1">
        <p:scale>
          <a:sx n="89" d="100"/>
          <a:sy n="89" d="100"/>
        </p:scale>
        <p:origin x="-42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EFA758-F9C3-497F-B406-BAC9ACFEB70D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22553E9-CD8F-4C39-8CC8-0AF8E243260B}">
      <dgm:prSet phldrT="[テキスト]" custT="1"/>
      <dgm:spPr/>
      <dgm:t>
        <a:bodyPr/>
        <a:lstStyle/>
        <a:p>
          <a:r>
            <a:rPr lang="ja-JP" altLang="en-US" sz="1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Ａｃｔｉｏｎ</a:t>
          </a:r>
          <a:endParaRPr kumimoji="1" lang="ja-JP" altLang="en-US" sz="18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gm:t>
    </dgm:pt>
    <dgm:pt modelId="{AB610CD2-8928-456C-AADF-371BE46D9FF2}" type="parTrans" cxnId="{7F8AF9C5-F92F-46B1-8E9F-5745F92CC51D}">
      <dgm:prSet/>
      <dgm:spPr/>
      <dgm:t>
        <a:bodyPr/>
        <a:lstStyle/>
        <a:p>
          <a:endParaRPr kumimoji="1" lang="ja-JP" altLang="en-US"/>
        </a:p>
      </dgm:t>
    </dgm:pt>
    <dgm:pt modelId="{0AA41160-3A84-4D26-B0C7-61CEB3DBBE00}" type="sibTrans" cxnId="{7F8AF9C5-F92F-46B1-8E9F-5745F92CC51D}">
      <dgm:prSet/>
      <dgm:spPr/>
      <dgm:t>
        <a:bodyPr/>
        <a:lstStyle/>
        <a:p>
          <a:endParaRPr kumimoji="1" lang="ja-JP" altLang="en-US"/>
        </a:p>
      </dgm:t>
    </dgm:pt>
    <dgm:pt modelId="{57AED178-5946-4642-8491-930A69032AE5}">
      <dgm:prSet phldrT="[テキスト]" custT="1"/>
      <dgm:spPr>
        <a:solidFill>
          <a:srgbClr val="92D050"/>
        </a:solidFill>
      </dgm:spPr>
      <dgm:t>
        <a:bodyPr/>
        <a:lstStyle/>
        <a:p>
          <a:r>
            <a:rPr lang="ja-JP" altLang="en-US" sz="1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Ｐｌａｎ</a:t>
          </a:r>
          <a:endParaRPr kumimoji="1" lang="ja-JP" altLang="en-US" sz="18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gm:t>
    </dgm:pt>
    <dgm:pt modelId="{E4EFCA6D-F7CA-4AB7-8BF7-D572540466A9}" type="parTrans" cxnId="{C7501C75-5238-4EAD-BF7A-35E51ADA76A7}">
      <dgm:prSet/>
      <dgm:spPr/>
      <dgm:t>
        <a:bodyPr/>
        <a:lstStyle/>
        <a:p>
          <a:endParaRPr kumimoji="1" lang="ja-JP" altLang="en-US"/>
        </a:p>
      </dgm:t>
    </dgm:pt>
    <dgm:pt modelId="{B055B55E-867B-49BA-B083-936B0DC54E4E}" type="sibTrans" cxnId="{C7501C75-5238-4EAD-BF7A-35E51ADA76A7}">
      <dgm:prSet/>
      <dgm:spPr/>
      <dgm:t>
        <a:bodyPr/>
        <a:lstStyle/>
        <a:p>
          <a:endParaRPr kumimoji="1" lang="ja-JP" altLang="en-US"/>
        </a:p>
      </dgm:t>
    </dgm:pt>
    <dgm:pt modelId="{AE2DC9D1-3ED4-4419-AB28-E2A9F7122DA2}">
      <dgm:prSet phldrT="[テキスト]" custT="1"/>
      <dgm:spPr>
        <a:solidFill>
          <a:srgbClr val="FFC000"/>
        </a:solidFill>
      </dgm:spPr>
      <dgm:t>
        <a:bodyPr/>
        <a:lstStyle/>
        <a:p>
          <a:r>
            <a:rPr lang="ja-JP" altLang="en-US" sz="1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Ｄｏ</a:t>
          </a:r>
          <a:endParaRPr kumimoji="1" lang="ja-JP" altLang="en-US" sz="18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gm:t>
    </dgm:pt>
    <dgm:pt modelId="{D4DF93D8-3638-419F-9910-F8326E66CF5E}" type="parTrans" cxnId="{2BC75C90-B630-4CC3-B294-614960B17C0B}">
      <dgm:prSet/>
      <dgm:spPr/>
      <dgm:t>
        <a:bodyPr/>
        <a:lstStyle/>
        <a:p>
          <a:endParaRPr kumimoji="1" lang="ja-JP" altLang="en-US"/>
        </a:p>
      </dgm:t>
    </dgm:pt>
    <dgm:pt modelId="{1741AC8D-B5E2-429C-94BC-4F750150A696}" type="sibTrans" cxnId="{2BC75C90-B630-4CC3-B294-614960B17C0B}">
      <dgm:prSet/>
      <dgm:spPr/>
      <dgm:t>
        <a:bodyPr/>
        <a:lstStyle/>
        <a:p>
          <a:endParaRPr kumimoji="1" lang="ja-JP" altLang="en-US"/>
        </a:p>
      </dgm:t>
    </dgm:pt>
    <dgm:pt modelId="{1FDC3D60-D158-47FA-A445-720FF49124E1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lang="ja-JP" altLang="en-US" sz="1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Ｃｈｅｃｋ</a:t>
          </a:r>
          <a:endParaRPr kumimoji="1" lang="ja-JP" altLang="en-US" sz="18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gm:t>
    </dgm:pt>
    <dgm:pt modelId="{99C16088-ABCB-4F7F-8471-202ECB905C06}" type="parTrans" cxnId="{1839BDD5-9198-4A70-9DD6-2D0DE705D49A}">
      <dgm:prSet/>
      <dgm:spPr/>
      <dgm:t>
        <a:bodyPr/>
        <a:lstStyle/>
        <a:p>
          <a:endParaRPr kumimoji="1" lang="ja-JP" altLang="en-US"/>
        </a:p>
      </dgm:t>
    </dgm:pt>
    <dgm:pt modelId="{1B6F0D5E-A704-44C5-9D7A-A7564106C4CB}" type="sibTrans" cxnId="{1839BDD5-9198-4A70-9DD6-2D0DE705D49A}">
      <dgm:prSet/>
      <dgm:spPr/>
      <dgm:t>
        <a:bodyPr/>
        <a:lstStyle/>
        <a:p>
          <a:endParaRPr kumimoji="1" lang="ja-JP" altLang="en-US"/>
        </a:p>
      </dgm:t>
    </dgm:pt>
    <dgm:pt modelId="{0404ACE5-5567-46B4-AB2D-AA3CB776257F}" type="pres">
      <dgm:prSet presAssocID="{94EFA758-F9C3-497F-B406-BAC9ACFEB7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4609ABA-CBBC-4550-B2AA-57C4FFAC3CBE}" type="pres">
      <dgm:prSet presAssocID="{94EFA758-F9C3-497F-B406-BAC9ACFEB70D}" presName="children" presStyleCnt="0"/>
      <dgm:spPr/>
    </dgm:pt>
    <dgm:pt modelId="{F3444FFB-01F8-482F-9E5C-01A0ABB16431}" type="pres">
      <dgm:prSet presAssocID="{94EFA758-F9C3-497F-B406-BAC9ACFEB70D}" presName="childPlaceholder" presStyleCnt="0"/>
      <dgm:spPr/>
    </dgm:pt>
    <dgm:pt modelId="{BE061E28-915D-4E07-B0F1-9FC8AE428A16}" type="pres">
      <dgm:prSet presAssocID="{94EFA758-F9C3-497F-B406-BAC9ACFEB70D}" presName="circle" presStyleCnt="0"/>
      <dgm:spPr/>
    </dgm:pt>
    <dgm:pt modelId="{A5C34162-5D75-41A2-AB50-6CBFDC67324B}" type="pres">
      <dgm:prSet presAssocID="{94EFA758-F9C3-497F-B406-BAC9ACFEB70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1321BC-6DDF-459B-96AB-CE611905265A}" type="pres">
      <dgm:prSet presAssocID="{94EFA758-F9C3-497F-B406-BAC9ACFEB70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D9809FC-4BEF-477C-B8DC-3F25F970CB57}" type="pres">
      <dgm:prSet presAssocID="{94EFA758-F9C3-497F-B406-BAC9ACFEB7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50FBF5-9DAD-4BE6-8FBF-F6CB27AF3B92}" type="pres">
      <dgm:prSet presAssocID="{94EFA758-F9C3-497F-B406-BAC9ACFEB70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AAD1A2-B7CB-4129-8BAB-2B6D84C4730B}" type="pres">
      <dgm:prSet presAssocID="{94EFA758-F9C3-497F-B406-BAC9ACFEB70D}" presName="quadrantPlaceholder" presStyleCnt="0"/>
      <dgm:spPr/>
    </dgm:pt>
    <dgm:pt modelId="{C20EF16B-74A9-43B9-B4C1-85929F1406ED}" type="pres">
      <dgm:prSet presAssocID="{94EFA758-F9C3-497F-B406-BAC9ACFEB70D}" presName="center1" presStyleLbl="fgShp" presStyleIdx="0" presStyleCnt="2" custAng="8094351" custScaleX="121846" custScaleY="139770" custLinFactNeighborX="1472" custLinFactNeighborY="20923"/>
      <dgm:spPr>
        <a:prstGeom prst="circularArrow">
          <a:avLst/>
        </a:prstGeom>
      </dgm:spPr>
      <dgm:t>
        <a:bodyPr/>
        <a:lstStyle/>
        <a:p>
          <a:endParaRPr kumimoji="1" lang="ja-JP" altLang="en-US"/>
        </a:p>
      </dgm:t>
    </dgm:pt>
    <dgm:pt modelId="{C34A0552-488D-4639-9ABB-7D04294BD47E}" type="pres">
      <dgm:prSet presAssocID="{94EFA758-F9C3-497F-B406-BAC9ACFEB70D}" presName="center2" presStyleLbl="fgShp" presStyleIdx="1" presStyleCnt="2" custAng="8182582" custScaleX="123849" custScaleY="141952" custLinFactNeighborX="-2794" custLinFactNeighborY="-27144"/>
      <dgm:spPr>
        <a:prstGeom prst="circularArrow">
          <a:avLst/>
        </a:prstGeom>
      </dgm:spPr>
      <dgm:t>
        <a:bodyPr/>
        <a:lstStyle/>
        <a:p>
          <a:endParaRPr kumimoji="1" lang="ja-JP" altLang="en-US"/>
        </a:p>
      </dgm:t>
    </dgm:pt>
  </dgm:ptLst>
  <dgm:cxnLst>
    <dgm:cxn modelId="{90AF2DDC-C0FC-4F67-8FEE-A4DD36643F09}" type="presOf" srcId="{1FDC3D60-D158-47FA-A445-720FF49124E1}" destId="{1650FBF5-9DAD-4BE6-8FBF-F6CB27AF3B92}" srcOrd="0" destOrd="0" presId="urn:microsoft.com/office/officeart/2005/8/layout/cycle4"/>
    <dgm:cxn modelId="{7BE7BE52-8055-49F8-800A-025F46F09ABB}" type="presOf" srcId="{94EFA758-F9C3-497F-B406-BAC9ACFEB70D}" destId="{0404ACE5-5567-46B4-AB2D-AA3CB776257F}" srcOrd="0" destOrd="0" presId="urn:microsoft.com/office/officeart/2005/8/layout/cycle4"/>
    <dgm:cxn modelId="{38EB88F1-961E-4FE8-83DE-8A9452DD3DC2}" type="presOf" srcId="{AE2DC9D1-3ED4-4419-AB28-E2A9F7122DA2}" destId="{CD9809FC-4BEF-477C-B8DC-3F25F970CB57}" srcOrd="0" destOrd="0" presId="urn:microsoft.com/office/officeart/2005/8/layout/cycle4"/>
    <dgm:cxn modelId="{2BC75C90-B630-4CC3-B294-614960B17C0B}" srcId="{94EFA758-F9C3-497F-B406-BAC9ACFEB70D}" destId="{AE2DC9D1-3ED4-4419-AB28-E2A9F7122DA2}" srcOrd="2" destOrd="0" parTransId="{D4DF93D8-3638-419F-9910-F8326E66CF5E}" sibTransId="{1741AC8D-B5E2-429C-94BC-4F750150A696}"/>
    <dgm:cxn modelId="{7F8AF9C5-F92F-46B1-8E9F-5745F92CC51D}" srcId="{94EFA758-F9C3-497F-B406-BAC9ACFEB70D}" destId="{A22553E9-CD8F-4C39-8CC8-0AF8E243260B}" srcOrd="0" destOrd="0" parTransId="{AB610CD2-8928-456C-AADF-371BE46D9FF2}" sibTransId="{0AA41160-3A84-4D26-B0C7-61CEB3DBBE00}"/>
    <dgm:cxn modelId="{DCA6F178-49BE-41E7-B226-F9C461208F35}" type="presOf" srcId="{57AED178-5946-4642-8491-930A69032AE5}" destId="{5D1321BC-6DDF-459B-96AB-CE611905265A}" srcOrd="0" destOrd="0" presId="urn:microsoft.com/office/officeart/2005/8/layout/cycle4"/>
    <dgm:cxn modelId="{C7501C75-5238-4EAD-BF7A-35E51ADA76A7}" srcId="{94EFA758-F9C3-497F-B406-BAC9ACFEB70D}" destId="{57AED178-5946-4642-8491-930A69032AE5}" srcOrd="1" destOrd="0" parTransId="{E4EFCA6D-F7CA-4AB7-8BF7-D572540466A9}" sibTransId="{B055B55E-867B-49BA-B083-936B0DC54E4E}"/>
    <dgm:cxn modelId="{1839BDD5-9198-4A70-9DD6-2D0DE705D49A}" srcId="{94EFA758-F9C3-497F-B406-BAC9ACFEB70D}" destId="{1FDC3D60-D158-47FA-A445-720FF49124E1}" srcOrd="3" destOrd="0" parTransId="{99C16088-ABCB-4F7F-8471-202ECB905C06}" sibTransId="{1B6F0D5E-A704-44C5-9D7A-A7564106C4CB}"/>
    <dgm:cxn modelId="{D4D55652-0784-433A-8779-C3FCE09D601D}" type="presOf" srcId="{A22553E9-CD8F-4C39-8CC8-0AF8E243260B}" destId="{A5C34162-5D75-41A2-AB50-6CBFDC67324B}" srcOrd="0" destOrd="0" presId="urn:microsoft.com/office/officeart/2005/8/layout/cycle4"/>
    <dgm:cxn modelId="{D25A1D3B-B26B-4844-A080-C5DC7B777A7A}" type="presParOf" srcId="{0404ACE5-5567-46B4-AB2D-AA3CB776257F}" destId="{F4609ABA-CBBC-4550-B2AA-57C4FFAC3CBE}" srcOrd="0" destOrd="0" presId="urn:microsoft.com/office/officeart/2005/8/layout/cycle4"/>
    <dgm:cxn modelId="{92AC3DED-3717-47BC-B746-D08FE90D3C62}" type="presParOf" srcId="{F4609ABA-CBBC-4550-B2AA-57C4FFAC3CBE}" destId="{F3444FFB-01F8-482F-9E5C-01A0ABB16431}" srcOrd="0" destOrd="0" presId="urn:microsoft.com/office/officeart/2005/8/layout/cycle4"/>
    <dgm:cxn modelId="{CB1278A7-5633-4BDD-A29E-12E4CEB64743}" type="presParOf" srcId="{0404ACE5-5567-46B4-AB2D-AA3CB776257F}" destId="{BE061E28-915D-4E07-B0F1-9FC8AE428A16}" srcOrd="1" destOrd="0" presId="urn:microsoft.com/office/officeart/2005/8/layout/cycle4"/>
    <dgm:cxn modelId="{EC0F50D6-BDF1-466F-8AE1-1940E56EF855}" type="presParOf" srcId="{BE061E28-915D-4E07-B0F1-9FC8AE428A16}" destId="{A5C34162-5D75-41A2-AB50-6CBFDC67324B}" srcOrd="0" destOrd="0" presId="urn:microsoft.com/office/officeart/2005/8/layout/cycle4"/>
    <dgm:cxn modelId="{B438538A-9736-4448-B050-B3E20475D308}" type="presParOf" srcId="{BE061E28-915D-4E07-B0F1-9FC8AE428A16}" destId="{5D1321BC-6DDF-459B-96AB-CE611905265A}" srcOrd="1" destOrd="0" presId="urn:microsoft.com/office/officeart/2005/8/layout/cycle4"/>
    <dgm:cxn modelId="{2DD9E1CF-024F-46E8-9569-659C36B57991}" type="presParOf" srcId="{BE061E28-915D-4E07-B0F1-9FC8AE428A16}" destId="{CD9809FC-4BEF-477C-B8DC-3F25F970CB57}" srcOrd="2" destOrd="0" presId="urn:microsoft.com/office/officeart/2005/8/layout/cycle4"/>
    <dgm:cxn modelId="{BEAF274A-ADD4-40F6-9F20-A5085D3C532B}" type="presParOf" srcId="{BE061E28-915D-4E07-B0F1-9FC8AE428A16}" destId="{1650FBF5-9DAD-4BE6-8FBF-F6CB27AF3B92}" srcOrd="3" destOrd="0" presId="urn:microsoft.com/office/officeart/2005/8/layout/cycle4"/>
    <dgm:cxn modelId="{58040E18-1152-4B1F-9810-2B89995D8208}" type="presParOf" srcId="{BE061E28-915D-4E07-B0F1-9FC8AE428A16}" destId="{B3AAD1A2-B7CB-4129-8BAB-2B6D84C4730B}" srcOrd="4" destOrd="0" presId="urn:microsoft.com/office/officeart/2005/8/layout/cycle4"/>
    <dgm:cxn modelId="{0F0A7CA1-437D-4731-B938-5DD960266D2F}" type="presParOf" srcId="{0404ACE5-5567-46B4-AB2D-AA3CB776257F}" destId="{C20EF16B-74A9-43B9-B4C1-85929F1406ED}" srcOrd="2" destOrd="0" presId="urn:microsoft.com/office/officeart/2005/8/layout/cycle4"/>
    <dgm:cxn modelId="{D49B50EB-99E9-4363-9B2F-4FE446B6D3E6}" type="presParOf" srcId="{0404ACE5-5567-46B4-AB2D-AA3CB776257F}" destId="{C34A0552-488D-4639-9ABB-7D04294BD47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666794-A6B3-4E7E-9502-57272094A0A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1D3EC3-36E8-4620-A57D-36267C6BB1D0}">
      <dgm:prSet phldrT="[テキスト]"/>
      <dgm:spPr/>
      <dgm:t>
        <a:bodyPr/>
        <a:lstStyle/>
        <a:p>
          <a:r>
            <a:rPr lang="en-US" altLang="ja-JP" b="1" i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Plan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A30C41DD-6169-4CAA-B97B-1AD215EA05B8}" type="parTrans" cxnId="{B3254C09-C90C-4937-9041-05C59EFE59C0}">
      <dgm:prSet/>
      <dgm:spPr/>
      <dgm:t>
        <a:bodyPr/>
        <a:lstStyle/>
        <a:p>
          <a:endParaRPr kumimoji="1" lang="ja-JP" altLang="en-US"/>
        </a:p>
      </dgm:t>
    </dgm:pt>
    <dgm:pt modelId="{161F6F5E-FAE1-4028-B6AC-4596087CC0FE}" type="sibTrans" cxnId="{B3254C09-C90C-4937-9041-05C59EFE59C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kumimoji="1" lang="ja-JP" altLang="en-US"/>
        </a:p>
      </dgm:t>
    </dgm:pt>
    <dgm:pt modelId="{2B2C0F0F-218B-488E-9910-34D708CC430E}">
      <dgm:prSet phldrT="[テキスト]"/>
      <dgm:spPr/>
      <dgm:t>
        <a:bodyPr/>
        <a:lstStyle/>
        <a:p>
          <a:r>
            <a:rPr lang="en-US" altLang="ja-JP" b="1" i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Do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4484BAA-B77D-403F-8C71-F64C832F1692}" type="parTrans" cxnId="{14E22D8E-3447-41CF-8BC2-2C9F8FDA23E7}">
      <dgm:prSet/>
      <dgm:spPr/>
      <dgm:t>
        <a:bodyPr/>
        <a:lstStyle/>
        <a:p>
          <a:endParaRPr kumimoji="1" lang="ja-JP" altLang="en-US"/>
        </a:p>
      </dgm:t>
    </dgm:pt>
    <dgm:pt modelId="{FAD604B1-8106-41CF-AC17-02D3AE53EC34}" type="sibTrans" cxnId="{14E22D8E-3447-41CF-8BC2-2C9F8FDA23E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kumimoji="1" lang="ja-JP" altLang="en-US"/>
        </a:p>
      </dgm:t>
    </dgm:pt>
    <dgm:pt modelId="{6E499935-8A7A-4201-A59A-E77870E3A205}">
      <dgm:prSet phldrT="[テキスト]"/>
      <dgm:spPr/>
      <dgm:t>
        <a:bodyPr/>
        <a:lstStyle/>
        <a:p>
          <a:r>
            <a:rPr kumimoji="1" lang="en-US" altLang="ja-JP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Check</a:t>
          </a:r>
          <a:endParaRPr kumimoji="1" lang="ja-JP" altLang="en-US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041456-22BF-4603-AF29-D02559270386}" type="parTrans" cxnId="{24E8449A-4D21-48CD-983B-E4EE8B9B1473}">
      <dgm:prSet/>
      <dgm:spPr/>
      <dgm:t>
        <a:bodyPr/>
        <a:lstStyle/>
        <a:p>
          <a:endParaRPr kumimoji="1" lang="ja-JP" altLang="en-US"/>
        </a:p>
      </dgm:t>
    </dgm:pt>
    <dgm:pt modelId="{28EF0241-1D1D-4E76-BD80-1E62ED3C2351}" type="sibTrans" cxnId="{24E8449A-4D21-48CD-983B-E4EE8B9B147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kumimoji="1" lang="ja-JP" altLang="en-US"/>
        </a:p>
      </dgm:t>
    </dgm:pt>
    <dgm:pt modelId="{9728A452-F7A9-4B05-8A59-16D4871B381F}">
      <dgm:prSet phldrT="[テキスト]"/>
      <dgm:spPr/>
      <dgm:t>
        <a:bodyPr/>
        <a:lstStyle/>
        <a:p>
          <a:r>
            <a:rPr kumimoji="1" lang="en-US" altLang="ja-JP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Action</a:t>
          </a:r>
          <a:endParaRPr kumimoji="1" lang="ja-JP" altLang="en-US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A05B56-0CF8-4A72-AD72-C8010A802E00}" type="parTrans" cxnId="{1A0E464D-48C6-4C72-939F-9032BA7EB62E}">
      <dgm:prSet/>
      <dgm:spPr/>
      <dgm:t>
        <a:bodyPr/>
        <a:lstStyle/>
        <a:p>
          <a:endParaRPr kumimoji="1" lang="ja-JP" altLang="en-US"/>
        </a:p>
      </dgm:t>
    </dgm:pt>
    <dgm:pt modelId="{0D5426E1-2764-4114-BFE1-D8BF6EFD4ADC}" type="sibTrans" cxnId="{1A0E464D-48C6-4C72-939F-9032BA7EB62E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kumimoji="1" lang="ja-JP" altLang="en-US"/>
        </a:p>
      </dgm:t>
    </dgm:pt>
    <dgm:pt modelId="{462EDCFD-C562-434D-85C3-32A8990EF0B3}" type="pres">
      <dgm:prSet presAssocID="{84666794-A6B3-4E7E-9502-57272094A0A9}" presName="cycle" presStyleCnt="0">
        <dgm:presLayoutVars>
          <dgm:dir/>
          <dgm:resizeHandles val="exact"/>
        </dgm:presLayoutVars>
      </dgm:prSet>
      <dgm:spPr/>
    </dgm:pt>
    <dgm:pt modelId="{35CBB6F0-D8F0-45E2-B602-FC9047370181}" type="pres">
      <dgm:prSet presAssocID="{5C1D3EC3-36E8-4620-A57D-36267C6BB1D0}" presName="dummy" presStyleCnt="0"/>
      <dgm:spPr/>
    </dgm:pt>
    <dgm:pt modelId="{4A4C8F29-63B3-4BE8-B6A4-3135794AC834}" type="pres">
      <dgm:prSet presAssocID="{5C1D3EC3-36E8-4620-A57D-36267C6BB1D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28EF67-CF96-4280-A256-F026DD69CFC0}" type="pres">
      <dgm:prSet presAssocID="{161F6F5E-FAE1-4028-B6AC-4596087CC0FE}" presName="sibTrans" presStyleLbl="node1" presStyleIdx="0" presStyleCnt="4"/>
      <dgm:spPr/>
    </dgm:pt>
    <dgm:pt modelId="{A8A71F53-DD47-4BBA-B07B-B20A2C57E3C0}" type="pres">
      <dgm:prSet presAssocID="{2B2C0F0F-218B-488E-9910-34D708CC430E}" presName="dummy" presStyleCnt="0"/>
      <dgm:spPr/>
    </dgm:pt>
    <dgm:pt modelId="{864969F7-A947-4B5D-9DC3-5735BD6D2463}" type="pres">
      <dgm:prSet presAssocID="{2B2C0F0F-218B-488E-9910-34D708CC430E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7CD241-DD76-487C-9007-2A944AA7F47C}" type="pres">
      <dgm:prSet presAssocID="{FAD604B1-8106-41CF-AC17-02D3AE53EC34}" presName="sibTrans" presStyleLbl="node1" presStyleIdx="1" presStyleCnt="4"/>
      <dgm:spPr/>
    </dgm:pt>
    <dgm:pt modelId="{AA71A649-DA54-4FE0-8AD1-5151026DD00A}" type="pres">
      <dgm:prSet presAssocID="{6E499935-8A7A-4201-A59A-E77870E3A205}" presName="dummy" presStyleCnt="0"/>
      <dgm:spPr/>
    </dgm:pt>
    <dgm:pt modelId="{3729A72B-8888-4454-9525-B4A670EF40C6}" type="pres">
      <dgm:prSet presAssocID="{6E499935-8A7A-4201-A59A-E77870E3A205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D04417-E08E-41AB-99F1-349CE4366240}" type="pres">
      <dgm:prSet presAssocID="{28EF0241-1D1D-4E76-BD80-1E62ED3C2351}" presName="sibTrans" presStyleLbl="node1" presStyleIdx="2" presStyleCnt="4"/>
      <dgm:spPr/>
    </dgm:pt>
    <dgm:pt modelId="{D09C7834-3173-4C31-9D6D-588D7C2D2AC2}" type="pres">
      <dgm:prSet presAssocID="{9728A452-F7A9-4B05-8A59-16D4871B381F}" presName="dummy" presStyleCnt="0"/>
      <dgm:spPr/>
    </dgm:pt>
    <dgm:pt modelId="{5E0177F1-8F6F-4B77-B935-97048CF4BFEC}" type="pres">
      <dgm:prSet presAssocID="{9728A452-F7A9-4B05-8A59-16D4871B381F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47C429-F54E-42B2-A632-E16A215C3F6E}" type="pres">
      <dgm:prSet presAssocID="{0D5426E1-2764-4114-BFE1-D8BF6EFD4ADC}" presName="sibTrans" presStyleLbl="node1" presStyleIdx="3" presStyleCnt="4"/>
      <dgm:spPr/>
    </dgm:pt>
  </dgm:ptLst>
  <dgm:cxnLst>
    <dgm:cxn modelId="{1A0E464D-48C6-4C72-939F-9032BA7EB62E}" srcId="{84666794-A6B3-4E7E-9502-57272094A0A9}" destId="{9728A452-F7A9-4B05-8A59-16D4871B381F}" srcOrd="3" destOrd="0" parTransId="{BBA05B56-0CF8-4A72-AD72-C8010A802E00}" sibTransId="{0D5426E1-2764-4114-BFE1-D8BF6EFD4ADC}"/>
    <dgm:cxn modelId="{A93326C3-244A-484D-AB1C-29225FE8DA53}" type="presOf" srcId="{28EF0241-1D1D-4E76-BD80-1E62ED3C2351}" destId="{2BD04417-E08E-41AB-99F1-349CE4366240}" srcOrd="0" destOrd="0" presId="urn:microsoft.com/office/officeart/2005/8/layout/cycle1"/>
    <dgm:cxn modelId="{D7FB0DEB-0C3B-436B-B974-3FC5DC6EEC66}" type="presOf" srcId="{6E499935-8A7A-4201-A59A-E77870E3A205}" destId="{3729A72B-8888-4454-9525-B4A670EF40C6}" srcOrd="0" destOrd="0" presId="urn:microsoft.com/office/officeart/2005/8/layout/cycle1"/>
    <dgm:cxn modelId="{24E8449A-4D21-48CD-983B-E4EE8B9B1473}" srcId="{84666794-A6B3-4E7E-9502-57272094A0A9}" destId="{6E499935-8A7A-4201-A59A-E77870E3A205}" srcOrd="2" destOrd="0" parTransId="{45041456-22BF-4603-AF29-D02559270386}" sibTransId="{28EF0241-1D1D-4E76-BD80-1E62ED3C2351}"/>
    <dgm:cxn modelId="{033A021C-86FF-41F6-9C95-DEF96D63866A}" type="presOf" srcId="{2B2C0F0F-218B-488E-9910-34D708CC430E}" destId="{864969F7-A947-4B5D-9DC3-5735BD6D2463}" srcOrd="0" destOrd="0" presId="urn:microsoft.com/office/officeart/2005/8/layout/cycle1"/>
    <dgm:cxn modelId="{58D74559-E7EF-4BC6-8888-596FD2BC0F62}" type="presOf" srcId="{5C1D3EC3-36E8-4620-A57D-36267C6BB1D0}" destId="{4A4C8F29-63B3-4BE8-B6A4-3135794AC834}" srcOrd="0" destOrd="0" presId="urn:microsoft.com/office/officeart/2005/8/layout/cycle1"/>
    <dgm:cxn modelId="{14E22D8E-3447-41CF-8BC2-2C9F8FDA23E7}" srcId="{84666794-A6B3-4E7E-9502-57272094A0A9}" destId="{2B2C0F0F-218B-488E-9910-34D708CC430E}" srcOrd="1" destOrd="0" parTransId="{44484BAA-B77D-403F-8C71-F64C832F1692}" sibTransId="{FAD604B1-8106-41CF-AC17-02D3AE53EC34}"/>
    <dgm:cxn modelId="{8243910F-ED0B-4224-A752-460CAE07E922}" type="presOf" srcId="{161F6F5E-FAE1-4028-B6AC-4596087CC0FE}" destId="{D828EF67-CF96-4280-A256-F026DD69CFC0}" srcOrd="0" destOrd="0" presId="urn:microsoft.com/office/officeart/2005/8/layout/cycle1"/>
    <dgm:cxn modelId="{45E9FFCB-B3B1-4488-BFB6-9B7AF34236FD}" type="presOf" srcId="{FAD604B1-8106-41CF-AC17-02D3AE53EC34}" destId="{3B7CD241-DD76-487C-9007-2A944AA7F47C}" srcOrd="0" destOrd="0" presId="urn:microsoft.com/office/officeart/2005/8/layout/cycle1"/>
    <dgm:cxn modelId="{AE3092BE-3958-4E8F-BBB9-08FA28DF0B97}" type="presOf" srcId="{0D5426E1-2764-4114-BFE1-D8BF6EFD4ADC}" destId="{0647C429-F54E-42B2-A632-E16A215C3F6E}" srcOrd="0" destOrd="0" presId="urn:microsoft.com/office/officeart/2005/8/layout/cycle1"/>
    <dgm:cxn modelId="{B3254C09-C90C-4937-9041-05C59EFE59C0}" srcId="{84666794-A6B3-4E7E-9502-57272094A0A9}" destId="{5C1D3EC3-36E8-4620-A57D-36267C6BB1D0}" srcOrd="0" destOrd="0" parTransId="{A30C41DD-6169-4CAA-B97B-1AD215EA05B8}" sibTransId="{161F6F5E-FAE1-4028-B6AC-4596087CC0FE}"/>
    <dgm:cxn modelId="{F40E4B11-213B-4C83-B137-64D90D4ED71B}" type="presOf" srcId="{9728A452-F7A9-4B05-8A59-16D4871B381F}" destId="{5E0177F1-8F6F-4B77-B935-97048CF4BFEC}" srcOrd="0" destOrd="0" presId="urn:microsoft.com/office/officeart/2005/8/layout/cycle1"/>
    <dgm:cxn modelId="{7D568AC5-AA69-497B-8933-312EDB1AE1D5}" type="presOf" srcId="{84666794-A6B3-4E7E-9502-57272094A0A9}" destId="{462EDCFD-C562-434D-85C3-32A8990EF0B3}" srcOrd="0" destOrd="0" presId="urn:microsoft.com/office/officeart/2005/8/layout/cycle1"/>
    <dgm:cxn modelId="{F9622692-5A2C-46A4-8D73-3931D305F9A3}" type="presParOf" srcId="{462EDCFD-C562-434D-85C3-32A8990EF0B3}" destId="{35CBB6F0-D8F0-45E2-B602-FC9047370181}" srcOrd="0" destOrd="0" presId="urn:microsoft.com/office/officeart/2005/8/layout/cycle1"/>
    <dgm:cxn modelId="{3D82F302-6819-4CF2-8293-13763426C874}" type="presParOf" srcId="{462EDCFD-C562-434D-85C3-32A8990EF0B3}" destId="{4A4C8F29-63B3-4BE8-B6A4-3135794AC834}" srcOrd="1" destOrd="0" presId="urn:microsoft.com/office/officeart/2005/8/layout/cycle1"/>
    <dgm:cxn modelId="{346D6859-B459-43D1-9EDB-7AA275641994}" type="presParOf" srcId="{462EDCFD-C562-434D-85C3-32A8990EF0B3}" destId="{D828EF67-CF96-4280-A256-F026DD69CFC0}" srcOrd="2" destOrd="0" presId="urn:microsoft.com/office/officeart/2005/8/layout/cycle1"/>
    <dgm:cxn modelId="{0EC91E42-5D04-4C86-8FFD-A9E929376E3C}" type="presParOf" srcId="{462EDCFD-C562-434D-85C3-32A8990EF0B3}" destId="{A8A71F53-DD47-4BBA-B07B-B20A2C57E3C0}" srcOrd="3" destOrd="0" presId="urn:microsoft.com/office/officeart/2005/8/layout/cycle1"/>
    <dgm:cxn modelId="{5EF7160E-C28D-46FF-B5C5-ECBA6A9C787F}" type="presParOf" srcId="{462EDCFD-C562-434D-85C3-32A8990EF0B3}" destId="{864969F7-A947-4B5D-9DC3-5735BD6D2463}" srcOrd="4" destOrd="0" presId="urn:microsoft.com/office/officeart/2005/8/layout/cycle1"/>
    <dgm:cxn modelId="{0AE30C8C-6BBA-4248-9659-866771164AFD}" type="presParOf" srcId="{462EDCFD-C562-434D-85C3-32A8990EF0B3}" destId="{3B7CD241-DD76-487C-9007-2A944AA7F47C}" srcOrd="5" destOrd="0" presId="urn:microsoft.com/office/officeart/2005/8/layout/cycle1"/>
    <dgm:cxn modelId="{3642CC54-F52E-4726-A25A-A57EE0D31FEC}" type="presParOf" srcId="{462EDCFD-C562-434D-85C3-32A8990EF0B3}" destId="{AA71A649-DA54-4FE0-8AD1-5151026DD00A}" srcOrd="6" destOrd="0" presId="urn:microsoft.com/office/officeart/2005/8/layout/cycle1"/>
    <dgm:cxn modelId="{B9B29C43-653D-4D05-86B6-7B304AE180F9}" type="presParOf" srcId="{462EDCFD-C562-434D-85C3-32A8990EF0B3}" destId="{3729A72B-8888-4454-9525-B4A670EF40C6}" srcOrd="7" destOrd="0" presId="urn:microsoft.com/office/officeart/2005/8/layout/cycle1"/>
    <dgm:cxn modelId="{5059B47A-9E47-43F0-9494-7DB5DBE0CE50}" type="presParOf" srcId="{462EDCFD-C562-434D-85C3-32A8990EF0B3}" destId="{2BD04417-E08E-41AB-99F1-349CE4366240}" srcOrd="8" destOrd="0" presId="urn:microsoft.com/office/officeart/2005/8/layout/cycle1"/>
    <dgm:cxn modelId="{196AA19F-6E01-43EE-B8B5-B2E262228B8D}" type="presParOf" srcId="{462EDCFD-C562-434D-85C3-32A8990EF0B3}" destId="{D09C7834-3173-4C31-9D6D-588D7C2D2AC2}" srcOrd="9" destOrd="0" presId="urn:microsoft.com/office/officeart/2005/8/layout/cycle1"/>
    <dgm:cxn modelId="{FA8B19B4-5ED5-4D51-826D-FAF8CEEAFEF8}" type="presParOf" srcId="{462EDCFD-C562-434D-85C3-32A8990EF0B3}" destId="{5E0177F1-8F6F-4B77-B935-97048CF4BFEC}" srcOrd="10" destOrd="0" presId="urn:microsoft.com/office/officeart/2005/8/layout/cycle1"/>
    <dgm:cxn modelId="{66EBD55B-8F36-46CE-B3AA-5811282060D7}" type="presParOf" srcId="{462EDCFD-C562-434D-85C3-32A8990EF0B3}" destId="{0647C429-F54E-42B2-A632-E16A215C3F6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34162-5D75-41A2-AB50-6CBFDC67324B}">
      <dsp:nvSpPr>
        <dsp:cNvPr id="0" name=""/>
        <dsp:cNvSpPr/>
      </dsp:nvSpPr>
      <dsp:spPr>
        <a:xfrm>
          <a:off x="1351618" y="250952"/>
          <a:ext cx="1906354" cy="19063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Ａｃｔｉｏｎ</a:t>
          </a:r>
          <a:endParaRPr kumimoji="1" lang="ja-JP" altLang="en-US" sz="1800" kern="12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sp:txBody>
      <dsp:txXfrm>
        <a:off x="1909976" y="809310"/>
        <a:ext cx="1347996" cy="1347996"/>
      </dsp:txXfrm>
    </dsp:sp>
    <dsp:sp modelId="{5D1321BC-6DDF-459B-96AB-CE611905265A}">
      <dsp:nvSpPr>
        <dsp:cNvPr id="0" name=""/>
        <dsp:cNvSpPr/>
      </dsp:nvSpPr>
      <dsp:spPr>
        <a:xfrm rot="5400000">
          <a:off x="3346026" y="250952"/>
          <a:ext cx="1906354" cy="1906354"/>
        </a:xfrm>
        <a:prstGeom prst="pieWedg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Ｐｌａｎ</a:t>
          </a:r>
          <a:endParaRPr kumimoji="1" lang="ja-JP" altLang="en-US" sz="1800" kern="12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sp:txBody>
      <dsp:txXfrm rot="-5400000">
        <a:off x="3346026" y="809310"/>
        <a:ext cx="1347996" cy="1347996"/>
      </dsp:txXfrm>
    </dsp:sp>
    <dsp:sp modelId="{CD9809FC-4BEF-477C-B8DC-3F25F970CB57}">
      <dsp:nvSpPr>
        <dsp:cNvPr id="0" name=""/>
        <dsp:cNvSpPr/>
      </dsp:nvSpPr>
      <dsp:spPr>
        <a:xfrm rot="10800000">
          <a:off x="3346026" y="2245360"/>
          <a:ext cx="1906354" cy="1906354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Ｄｏ</a:t>
          </a:r>
          <a:endParaRPr kumimoji="1" lang="ja-JP" altLang="en-US" sz="1800" kern="12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sp:txBody>
      <dsp:txXfrm rot="10800000">
        <a:off x="3346026" y="2245360"/>
        <a:ext cx="1347996" cy="1347996"/>
      </dsp:txXfrm>
    </dsp:sp>
    <dsp:sp modelId="{1650FBF5-9DAD-4BE6-8FBF-F6CB27AF3B92}">
      <dsp:nvSpPr>
        <dsp:cNvPr id="0" name=""/>
        <dsp:cNvSpPr/>
      </dsp:nvSpPr>
      <dsp:spPr>
        <a:xfrm rot="16200000">
          <a:off x="1351618" y="2245360"/>
          <a:ext cx="1906354" cy="1906354"/>
        </a:xfrm>
        <a:prstGeom prst="pieWedg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rPr>
            <a:t>Ｃｈｅｃｋ</a:t>
          </a:r>
          <a:endParaRPr kumimoji="1" lang="ja-JP" altLang="en-US" sz="1800" kern="1200" dirty="0">
            <a:solidFill>
              <a:schemeClr val="tx1"/>
            </a:solidFill>
            <a:latin typeface="HGP創英角ｺﾞｼｯｸUB" panose="020B0900000000000000" pitchFamily="50" charset="-128"/>
            <a:ea typeface="HGP創英角ｺﾞｼｯｸUB" panose="020B0900000000000000" pitchFamily="50" charset="-128"/>
          </a:endParaRPr>
        </a:p>
      </dsp:txBody>
      <dsp:txXfrm rot="5400000">
        <a:off x="1909976" y="2245360"/>
        <a:ext cx="1347996" cy="1347996"/>
      </dsp:txXfrm>
    </dsp:sp>
    <dsp:sp modelId="{C20EF16B-74A9-43B9-B4C1-85929F1406ED}">
      <dsp:nvSpPr>
        <dsp:cNvPr id="0" name=""/>
        <dsp:cNvSpPr/>
      </dsp:nvSpPr>
      <dsp:spPr>
        <a:xfrm rot="8094351">
          <a:off x="2910694" y="1811034"/>
          <a:ext cx="801988" cy="79996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A0552-488D-4639-9ABB-7D04294BD47E}">
      <dsp:nvSpPr>
        <dsp:cNvPr id="0" name=""/>
        <dsp:cNvSpPr/>
      </dsp:nvSpPr>
      <dsp:spPr>
        <a:xfrm rot="18982582">
          <a:off x="2876023" y="1749813"/>
          <a:ext cx="815172" cy="81245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F29-63B3-4BE8-B6A4-3135794AC834}">
      <dsp:nvSpPr>
        <dsp:cNvPr id="0" name=""/>
        <dsp:cNvSpPr/>
      </dsp:nvSpPr>
      <dsp:spPr>
        <a:xfrm>
          <a:off x="3320910" y="106334"/>
          <a:ext cx="1680504" cy="1680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4500" b="1" i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Plan</a:t>
          </a:r>
          <a:endParaRPr kumimoji="1" lang="ja-JP" altLang="en-US" sz="4500" kern="1200" dirty="0">
            <a:solidFill>
              <a:schemeClr val="tx1"/>
            </a:solidFill>
          </a:endParaRPr>
        </a:p>
      </dsp:txBody>
      <dsp:txXfrm>
        <a:off x="3320910" y="106334"/>
        <a:ext cx="1680504" cy="1680504"/>
      </dsp:txXfrm>
    </dsp:sp>
    <dsp:sp modelId="{D828EF67-CF96-4280-A256-F026DD69CFC0}">
      <dsp:nvSpPr>
        <dsp:cNvPr id="0" name=""/>
        <dsp:cNvSpPr/>
      </dsp:nvSpPr>
      <dsp:spPr>
        <a:xfrm>
          <a:off x="354611" y="-611"/>
          <a:ext cx="4753749" cy="4753749"/>
        </a:xfrm>
        <a:prstGeom prst="circularArrow">
          <a:avLst>
            <a:gd name="adj1" fmla="val 6893"/>
            <a:gd name="adj2" fmla="val 464670"/>
            <a:gd name="adj3" fmla="val 552285"/>
            <a:gd name="adj4" fmla="val 20583044"/>
            <a:gd name="adj5" fmla="val 8042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969F7-A947-4B5D-9DC3-5735BD6D2463}">
      <dsp:nvSpPr>
        <dsp:cNvPr id="0" name=""/>
        <dsp:cNvSpPr/>
      </dsp:nvSpPr>
      <dsp:spPr>
        <a:xfrm>
          <a:off x="3320910" y="2965687"/>
          <a:ext cx="1680504" cy="1680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4500" b="1" i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Do</a:t>
          </a:r>
          <a:endParaRPr kumimoji="1" lang="ja-JP" altLang="en-US" sz="4500" kern="1200" dirty="0">
            <a:solidFill>
              <a:schemeClr val="tx1"/>
            </a:solidFill>
          </a:endParaRPr>
        </a:p>
      </dsp:txBody>
      <dsp:txXfrm>
        <a:off x="3320910" y="2965687"/>
        <a:ext cx="1680504" cy="1680504"/>
      </dsp:txXfrm>
    </dsp:sp>
    <dsp:sp modelId="{3B7CD241-DD76-487C-9007-2A944AA7F47C}">
      <dsp:nvSpPr>
        <dsp:cNvPr id="0" name=""/>
        <dsp:cNvSpPr/>
      </dsp:nvSpPr>
      <dsp:spPr>
        <a:xfrm>
          <a:off x="354611" y="-611"/>
          <a:ext cx="4753749" cy="4753749"/>
        </a:xfrm>
        <a:prstGeom prst="circularArrow">
          <a:avLst>
            <a:gd name="adj1" fmla="val 6893"/>
            <a:gd name="adj2" fmla="val 464670"/>
            <a:gd name="adj3" fmla="val 5952285"/>
            <a:gd name="adj4" fmla="val 4383044"/>
            <a:gd name="adj5" fmla="val 8042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9A72B-8888-4454-9525-B4A670EF40C6}">
      <dsp:nvSpPr>
        <dsp:cNvPr id="0" name=""/>
        <dsp:cNvSpPr/>
      </dsp:nvSpPr>
      <dsp:spPr>
        <a:xfrm>
          <a:off x="461557" y="2965687"/>
          <a:ext cx="1680504" cy="1680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5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Check</a:t>
          </a:r>
          <a:endParaRPr kumimoji="1" lang="ja-JP" altLang="en-US" sz="45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557" y="2965687"/>
        <a:ext cx="1680504" cy="1680504"/>
      </dsp:txXfrm>
    </dsp:sp>
    <dsp:sp modelId="{2BD04417-E08E-41AB-99F1-349CE4366240}">
      <dsp:nvSpPr>
        <dsp:cNvPr id="0" name=""/>
        <dsp:cNvSpPr/>
      </dsp:nvSpPr>
      <dsp:spPr>
        <a:xfrm>
          <a:off x="354611" y="-611"/>
          <a:ext cx="4753749" cy="4753749"/>
        </a:xfrm>
        <a:prstGeom prst="circularArrow">
          <a:avLst>
            <a:gd name="adj1" fmla="val 6893"/>
            <a:gd name="adj2" fmla="val 464670"/>
            <a:gd name="adj3" fmla="val 11352285"/>
            <a:gd name="adj4" fmla="val 9783044"/>
            <a:gd name="adj5" fmla="val 8042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177F1-8F6F-4B77-B935-97048CF4BFEC}">
      <dsp:nvSpPr>
        <dsp:cNvPr id="0" name=""/>
        <dsp:cNvSpPr/>
      </dsp:nvSpPr>
      <dsp:spPr>
        <a:xfrm>
          <a:off x="461557" y="106334"/>
          <a:ext cx="1680504" cy="1680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5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Action</a:t>
          </a:r>
          <a:endParaRPr kumimoji="1" lang="ja-JP" altLang="en-US" sz="45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557" y="106334"/>
        <a:ext cx="1680504" cy="1680504"/>
      </dsp:txXfrm>
    </dsp:sp>
    <dsp:sp modelId="{0647C429-F54E-42B2-A632-E16A215C3F6E}">
      <dsp:nvSpPr>
        <dsp:cNvPr id="0" name=""/>
        <dsp:cNvSpPr/>
      </dsp:nvSpPr>
      <dsp:spPr>
        <a:xfrm>
          <a:off x="354611" y="-611"/>
          <a:ext cx="4753749" cy="4753749"/>
        </a:xfrm>
        <a:prstGeom prst="circularArrow">
          <a:avLst>
            <a:gd name="adj1" fmla="val 6893"/>
            <a:gd name="adj2" fmla="val 464670"/>
            <a:gd name="adj3" fmla="val 16752285"/>
            <a:gd name="adj4" fmla="val 15183044"/>
            <a:gd name="adj5" fmla="val 8042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44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63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8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48544" y="1411610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+mn-ea"/>
              </a:rPr>
              <a:t>PDCA</a:t>
            </a:r>
            <a:r>
              <a:rPr lang="ja-JP" altLang="en-US" b="1" dirty="0" smtClean="0">
                <a:latin typeface="+mn-ea"/>
              </a:rPr>
              <a:t>サイクルとは。</a:t>
            </a:r>
            <a:endParaRPr lang="en-US" altLang="ja-JP" b="1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事業活動における一連の活動（生産管理や品質管理など）を進める際の管理手法の一つ。</a:t>
            </a:r>
          </a:p>
          <a:p>
            <a:endParaRPr lang="ja-JP" altLang="en-US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①Ｐｌａｎ：目標を設定、またそれを行動計画に落とし込む。 </a:t>
            </a:r>
          </a:p>
          <a:p>
            <a:r>
              <a:rPr lang="ja-JP" altLang="en-US" sz="1400" dirty="0">
                <a:latin typeface="+mn-ea"/>
              </a:rPr>
              <a:t>②Ｄｏ：組織構造と役割分担、人員配置などによって、具体的な行動を指揮・運営する。 </a:t>
            </a:r>
          </a:p>
          <a:p>
            <a:r>
              <a:rPr lang="ja-JP" altLang="en-US" sz="1400" dirty="0">
                <a:latin typeface="+mn-ea"/>
              </a:rPr>
              <a:t>③Ｃｈｅｃｋ：成果を測定・評価する。 </a:t>
            </a:r>
          </a:p>
          <a:p>
            <a:r>
              <a:rPr lang="ja-JP" altLang="en-US" sz="1400" dirty="0">
                <a:latin typeface="+mn-ea"/>
              </a:rPr>
              <a:t>④Ａｃｔｉｏｎ：成果を分析し、修正を加える。</a:t>
            </a:r>
          </a:p>
          <a:p>
            <a:r>
              <a:rPr lang="ja-JP" altLang="en-US" sz="1400" dirty="0">
                <a:latin typeface="+mn-ea"/>
              </a:rPr>
              <a:t>↓ </a:t>
            </a:r>
          </a:p>
          <a:p>
            <a:r>
              <a:rPr lang="ja-JP" altLang="en-US" sz="1400" dirty="0">
                <a:latin typeface="+mn-ea"/>
              </a:rPr>
              <a:t>一連のサイクルが終わったら、反省点を踏まえて再計画（</a:t>
            </a:r>
            <a:r>
              <a:rPr lang="en-US" altLang="ja-JP" sz="1400" dirty="0">
                <a:latin typeface="+mn-ea"/>
              </a:rPr>
              <a:t>Plan)</a:t>
            </a:r>
            <a:r>
              <a:rPr lang="ja-JP" altLang="en-US" sz="1400" dirty="0">
                <a:latin typeface="+mn-ea"/>
              </a:rPr>
              <a:t>へ入り、新たなＰＤＣＡサイクルを進める。</a:t>
            </a:r>
          </a:p>
          <a:p>
            <a:endParaRPr lang="ja-JP" altLang="en-US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品質管理を構築したウォルター・シューハート、エドワーズ・デミングらが提唱しました。</a:t>
            </a:r>
          </a:p>
          <a:p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後にデミングは、入念な評価を行う必要性を強調して</a:t>
            </a:r>
            <a:r>
              <a:rPr lang="en-US" altLang="ja-JP" sz="1400" dirty="0">
                <a:latin typeface="+mn-ea"/>
              </a:rPr>
              <a:t>Check</a:t>
            </a:r>
            <a:r>
              <a:rPr lang="ja-JP" altLang="en-US" sz="1400" dirty="0">
                <a:latin typeface="+mn-ea"/>
              </a:rPr>
              <a:t>を</a:t>
            </a:r>
            <a:r>
              <a:rPr lang="en-US" altLang="ja-JP" sz="1400" dirty="0">
                <a:latin typeface="+mn-ea"/>
              </a:rPr>
              <a:t>Study</a:t>
            </a:r>
            <a:r>
              <a:rPr lang="ja-JP" altLang="en-US" sz="1400" dirty="0">
                <a:latin typeface="+mn-ea"/>
              </a:rPr>
              <a:t>に置き換え、</a:t>
            </a:r>
            <a:r>
              <a:rPr lang="en-US" altLang="ja-JP" sz="1400" dirty="0">
                <a:latin typeface="+mn-ea"/>
              </a:rPr>
              <a:t>PDSA</a:t>
            </a:r>
            <a:r>
              <a:rPr lang="ja-JP" altLang="en-US" sz="1400" dirty="0">
                <a:latin typeface="+mn-ea"/>
              </a:rPr>
              <a:t>サイクルと称しています。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32520" y="1268760"/>
            <a:ext cx="8640960" cy="36004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9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環状矢印 2"/>
          <p:cNvSpPr/>
          <p:nvPr/>
        </p:nvSpPr>
        <p:spPr>
          <a:xfrm rot="17104688">
            <a:off x="2591732" y="1519942"/>
            <a:ext cx="4767822" cy="481887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10056"/>
              <a:gd name="adj5" fmla="val 125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3346698" y="3675310"/>
            <a:ext cx="3257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マネジメントサイクル</a:t>
            </a:r>
            <a:endParaRPr lang="en-US" altLang="ja-JP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 eaLnBrk="1" hangingPunct="1"/>
            <a:r>
              <a:rPr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の構築</a:t>
            </a:r>
            <a:endParaRPr lang="ja-JP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テキスト ボックス 12"/>
          <p:cNvSpPr txBox="1">
            <a:spLocks noChangeArrowheads="1"/>
          </p:cNvSpPr>
          <p:nvPr/>
        </p:nvSpPr>
        <p:spPr bwMode="auto">
          <a:xfrm>
            <a:off x="848544" y="914719"/>
            <a:ext cx="8280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1400" dirty="0">
                <a:latin typeface="+mj-ea"/>
                <a:ea typeface="+mj-ea"/>
              </a:rPr>
              <a:t>Plan</a:t>
            </a:r>
            <a:r>
              <a:rPr lang="ja-JP" altLang="en-US" sz="1400" dirty="0">
                <a:latin typeface="+mj-ea"/>
                <a:ea typeface="+mj-ea"/>
              </a:rPr>
              <a:t>（計画）→ </a:t>
            </a:r>
            <a:r>
              <a:rPr lang="en-US" altLang="ja-JP" sz="1400" dirty="0">
                <a:latin typeface="+mj-ea"/>
                <a:ea typeface="+mj-ea"/>
              </a:rPr>
              <a:t>Do</a:t>
            </a:r>
            <a:r>
              <a:rPr lang="ja-JP" altLang="en-US" sz="1400" dirty="0">
                <a:latin typeface="+mj-ea"/>
                <a:ea typeface="+mj-ea"/>
              </a:rPr>
              <a:t>（実行）→ </a:t>
            </a:r>
            <a:r>
              <a:rPr lang="en-US" altLang="ja-JP" sz="1400" dirty="0">
                <a:latin typeface="+mj-ea"/>
                <a:ea typeface="+mj-ea"/>
              </a:rPr>
              <a:t>Check</a:t>
            </a:r>
            <a:r>
              <a:rPr lang="ja-JP" altLang="en-US" sz="1400" dirty="0">
                <a:latin typeface="+mj-ea"/>
                <a:ea typeface="+mj-ea"/>
              </a:rPr>
              <a:t>（評価）→ </a:t>
            </a:r>
            <a:r>
              <a:rPr lang="en-US" altLang="ja-JP" sz="1400" dirty="0" smtClean="0">
                <a:latin typeface="+mj-ea"/>
                <a:ea typeface="+mj-ea"/>
              </a:rPr>
              <a:t>Action</a:t>
            </a:r>
            <a:r>
              <a:rPr lang="ja-JP" altLang="en-US" sz="1400" dirty="0" smtClean="0">
                <a:latin typeface="+mj-ea"/>
                <a:ea typeface="+mj-ea"/>
              </a:rPr>
              <a:t>（</a:t>
            </a:r>
            <a:r>
              <a:rPr lang="ja-JP" altLang="en-US" sz="1400" dirty="0">
                <a:latin typeface="+mj-ea"/>
                <a:ea typeface="+mj-ea"/>
              </a:rPr>
              <a:t>改善）の </a:t>
            </a:r>
            <a:r>
              <a:rPr lang="en-US" altLang="ja-JP" sz="1400" dirty="0">
                <a:latin typeface="+mj-ea"/>
                <a:ea typeface="+mj-ea"/>
              </a:rPr>
              <a:t>4 </a:t>
            </a:r>
            <a:r>
              <a:rPr lang="ja-JP" altLang="en-US" sz="1400" dirty="0">
                <a:latin typeface="+mj-ea"/>
                <a:ea typeface="+mj-ea"/>
              </a:rPr>
              <a:t>段階を繰り返すことに</a:t>
            </a:r>
            <a:r>
              <a:rPr lang="ja-JP" altLang="en-US" sz="1400" dirty="0" smtClean="0">
                <a:latin typeface="+mj-ea"/>
                <a:ea typeface="+mj-ea"/>
              </a:rPr>
              <a:t>より、</a:t>
            </a:r>
            <a:r>
              <a:rPr lang="ja-JP" altLang="en-US" sz="1400" dirty="0">
                <a:latin typeface="+mj-ea"/>
                <a:ea typeface="+mj-ea"/>
              </a:rPr>
              <a:t>業務を継続的に</a:t>
            </a:r>
            <a:r>
              <a:rPr lang="ja-JP" altLang="en-US" sz="1400" dirty="0" smtClean="0">
                <a:latin typeface="+mj-ea"/>
                <a:ea typeface="+mj-ea"/>
              </a:rPr>
              <a:t>改善</a:t>
            </a:r>
            <a:r>
              <a:rPr lang="ja-JP" altLang="en-US" sz="1400" dirty="0">
                <a:latin typeface="+mj-ea"/>
                <a:ea typeface="+mj-ea"/>
              </a:rPr>
              <a:t>していきます。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6391503" y="2471738"/>
            <a:ext cx="14093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ｌａｎ</a:t>
            </a:r>
          </a:p>
        </p:txBody>
      </p:sp>
      <p:sp>
        <p:nvSpPr>
          <p:cNvPr id="8" name="テキスト ボックス 16"/>
          <p:cNvSpPr txBox="1">
            <a:spLocks noChangeArrowheads="1"/>
          </p:cNvSpPr>
          <p:nvPr/>
        </p:nvSpPr>
        <p:spPr bwMode="auto">
          <a:xfrm>
            <a:off x="1804442" y="4706166"/>
            <a:ext cx="20088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ｈｅｃｋ</a:t>
            </a:r>
          </a:p>
        </p:txBody>
      </p:sp>
      <p:sp>
        <p:nvSpPr>
          <p:cNvPr id="9" name="テキスト ボックス 17"/>
          <p:cNvSpPr txBox="1">
            <a:spLocks noChangeArrowheads="1"/>
          </p:cNvSpPr>
          <p:nvPr/>
        </p:nvSpPr>
        <p:spPr bwMode="auto">
          <a:xfrm>
            <a:off x="1995127" y="1841872"/>
            <a:ext cx="19928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ｃｔｉｏｎ</a:t>
            </a:r>
          </a:p>
        </p:txBody>
      </p:sp>
      <p:sp>
        <p:nvSpPr>
          <p:cNvPr id="10" name="テキスト ボックス 12"/>
          <p:cNvSpPr txBox="1">
            <a:spLocks noChangeArrowheads="1"/>
          </p:cNvSpPr>
          <p:nvPr/>
        </p:nvSpPr>
        <p:spPr bwMode="auto">
          <a:xfrm>
            <a:off x="1404833" y="391499"/>
            <a:ext cx="7168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00" b="1" dirty="0" smtClean="0">
                <a:latin typeface="+mj-ea"/>
                <a:ea typeface="+mj-ea"/>
              </a:rPr>
              <a:t>ＰＤＣＡ</a:t>
            </a:r>
            <a:r>
              <a:rPr lang="ja-JP" altLang="en-US" sz="2800" b="1" dirty="0">
                <a:latin typeface="+mj-ea"/>
                <a:ea typeface="+mj-ea"/>
              </a:rPr>
              <a:t>サイクルによる</a:t>
            </a:r>
            <a:r>
              <a:rPr lang="ja-JP" altLang="en-US" sz="2800" b="1" dirty="0" smtClean="0">
                <a:latin typeface="+mj-ea"/>
                <a:ea typeface="+mj-ea"/>
              </a:rPr>
              <a:t>マネジメント</a:t>
            </a:r>
            <a:endParaRPr lang="ja-JP" altLang="en-US" sz="2800" b="1" dirty="0">
              <a:latin typeface="+mj-ea"/>
              <a:ea typeface="+mj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7257" y="3299317"/>
            <a:ext cx="20162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計画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業務</a:t>
            </a:r>
            <a:r>
              <a:rPr lang="ja-JP" altLang="en-US" sz="1400" dirty="0">
                <a:latin typeface="+mj-ea"/>
                <a:ea typeface="+mj-ea"/>
              </a:rPr>
              <a:t>計画を作成</a:t>
            </a:r>
            <a:r>
              <a:rPr lang="ja-JP" altLang="en-US" sz="1400" dirty="0" smtClean="0">
                <a:latin typeface="+mj-ea"/>
                <a:ea typeface="+mj-ea"/>
              </a:rPr>
              <a:t>する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7" name="テキスト ボックス 15"/>
          <p:cNvSpPr txBox="1">
            <a:spLocks noChangeArrowheads="1"/>
          </p:cNvSpPr>
          <p:nvPr/>
        </p:nvSpPr>
        <p:spPr bwMode="auto">
          <a:xfrm>
            <a:off x="5961112" y="4831537"/>
            <a:ext cx="9957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Ｄ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7260" y="5554811"/>
            <a:ext cx="2237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実行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計画</a:t>
            </a:r>
            <a:r>
              <a:rPr lang="ja-JP" altLang="en-US" sz="1400" dirty="0">
                <a:latin typeface="+mj-ea"/>
                <a:ea typeface="+mj-ea"/>
              </a:rPr>
              <a:t>に沿って業務を</a:t>
            </a:r>
            <a:r>
              <a:rPr lang="ja-JP" altLang="en-US" sz="1400" dirty="0" smtClean="0">
                <a:latin typeface="+mj-ea"/>
                <a:ea typeface="+mj-ea"/>
              </a:rPr>
              <a:t>行う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25922" y="544709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評価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業務</a:t>
            </a:r>
            <a:r>
              <a:rPr lang="ja-JP" altLang="en-US" sz="1400" dirty="0">
                <a:latin typeface="+mj-ea"/>
                <a:ea typeface="+mj-ea"/>
              </a:rPr>
              <a:t>の実施が計画に沿っているかどうかを確認</a:t>
            </a:r>
            <a:r>
              <a:rPr lang="ja-JP" altLang="en-US" sz="1400" dirty="0" smtClean="0">
                <a:latin typeface="+mj-ea"/>
                <a:ea typeface="+mj-ea"/>
              </a:rPr>
              <a:t>する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68624" y="2672869"/>
            <a:ext cx="198531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改善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実施</a:t>
            </a:r>
            <a:r>
              <a:rPr lang="ja-JP" altLang="en-US" sz="1400" dirty="0">
                <a:latin typeface="+mj-ea"/>
                <a:ea typeface="+mj-ea"/>
              </a:rPr>
              <a:t>が計画に沿っていない部分を調べて処置をする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8504" y="260648"/>
            <a:ext cx="9001000" cy="117729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0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330201" y="5013176"/>
            <a:ext cx="7295207" cy="1296144"/>
            <a:chOff x="1330201" y="5013176"/>
            <a:chExt cx="7295207" cy="1296144"/>
          </a:xfrm>
        </p:grpSpPr>
        <p:cxnSp>
          <p:nvCxnSpPr>
            <p:cNvPr id="24" name="直線コネクタ 23"/>
            <p:cNvCxnSpPr/>
            <p:nvPr/>
          </p:nvCxnSpPr>
          <p:spPr>
            <a:xfrm flipH="1">
              <a:off x="1330201" y="6309319"/>
              <a:ext cx="7295207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1397382" y="5512798"/>
              <a:ext cx="0" cy="796522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V="1">
              <a:off x="8553400" y="5013176"/>
              <a:ext cx="0" cy="1296144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角丸四角形 34"/>
          <p:cNvSpPr/>
          <p:nvPr/>
        </p:nvSpPr>
        <p:spPr>
          <a:xfrm>
            <a:off x="34448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44489" y="1196752"/>
            <a:ext cx="9289032" cy="486867"/>
            <a:chOff x="344488" y="1196752"/>
            <a:chExt cx="9450369" cy="486867"/>
          </a:xfrm>
        </p:grpSpPr>
        <p:sp>
          <p:nvSpPr>
            <p:cNvPr id="3" name="ホームベース 2"/>
            <p:cNvSpPr/>
            <p:nvPr/>
          </p:nvSpPr>
          <p:spPr>
            <a:xfrm>
              <a:off x="7286023" y="1196752"/>
              <a:ext cx="2508834" cy="486067"/>
            </a:xfrm>
            <a:prstGeom prst="homePlate">
              <a:avLst/>
            </a:prstGeom>
            <a:solidFill>
              <a:srgbClr val="FFC000"/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ＡＣＴＩＯＮ</a:t>
              </a:r>
            </a:p>
          </p:txBody>
        </p:sp>
        <p:sp>
          <p:nvSpPr>
            <p:cNvPr id="33" name="ホームベース 32"/>
            <p:cNvSpPr/>
            <p:nvPr/>
          </p:nvSpPr>
          <p:spPr>
            <a:xfrm>
              <a:off x="4959498" y="1196752"/>
              <a:ext cx="2508834" cy="486067"/>
            </a:xfrm>
            <a:prstGeom prst="homePlate">
              <a:avLst/>
            </a:prstGeom>
            <a:solidFill>
              <a:srgbClr val="FFC000"/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ＣＨＥＣＫ</a:t>
              </a:r>
            </a:p>
          </p:txBody>
        </p:sp>
        <p:sp>
          <p:nvSpPr>
            <p:cNvPr id="5" name="ホームベース 4"/>
            <p:cNvSpPr/>
            <p:nvPr/>
          </p:nvSpPr>
          <p:spPr>
            <a:xfrm>
              <a:off x="2632972" y="1197552"/>
              <a:ext cx="2508834" cy="486067"/>
            </a:xfrm>
            <a:prstGeom prst="homePlate">
              <a:avLst/>
            </a:prstGeom>
            <a:solidFill>
              <a:srgbClr val="FFC000"/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ＤＯ</a:t>
              </a:r>
            </a:p>
          </p:txBody>
        </p:sp>
        <p:sp>
          <p:nvSpPr>
            <p:cNvPr id="4" name="ホームベース 3"/>
            <p:cNvSpPr/>
            <p:nvPr/>
          </p:nvSpPr>
          <p:spPr>
            <a:xfrm>
              <a:off x="344488" y="1197552"/>
              <a:ext cx="2464529" cy="486067"/>
            </a:xfrm>
            <a:prstGeom prst="homePlate">
              <a:avLst/>
            </a:prstGeom>
            <a:solidFill>
              <a:srgbClr val="FFC000"/>
            </a:solidFill>
            <a:ln w="9525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C0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ＰＬＡＮ</a:t>
              </a:r>
            </a:p>
          </p:txBody>
        </p:sp>
      </p:grpSp>
      <p:sp>
        <p:nvSpPr>
          <p:cNvPr id="37" name="角丸四角形 36"/>
          <p:cNvSpPr/>
          <p:nvPr/>
        </p:nvSpPr>
        <p:spPr>
          <a:xfrm>
            <a:off x="266359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498270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7301819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>
            <a:off x="530482" y="2564904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flipH="1">
            <a:off x="439834" y="2735285"/>
            <a:ext cx="19395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 flipH="1">
            <a:off x="485159" y="2017406"/>
            <a:ext cx="1939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2914791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 flipH="1">
            <a:off x="2824143" y="2706719"/>
            <a:ext cx="19395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 flipH="1">
            <a:off x="2869468" y="1988840"/>
            <a:ext cx="1939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5187664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 flipH="1">
            <a:off x="5097016" y="2706719"/>
            <a:ext cx="19395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51" name="テキスト ボックス 50"/>
          <p:cNvSpPr txBox="1"/>
          <p:nvPr/>
        </p:nvSpPr>
        <p:spPr>
          <a:xfrm flipH="1">
            <a:off x="5142341" y="1988840"/>
            <a:ext cx="1939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7491920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 flipH="1">
            <a:off x="7401272" y="2706719"/>
            <a:ext cx="19395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 flipH="1">
            <a:off x="7446597" y="1988840"/>
            <a:ext cx="1939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9223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環状矢印 2"/>
          <p:cNvSpPr/>
          <p:nvPr/>
        </p:nvSpPr>
        <p:spPr>
          <a:xfrm rot="17104688">
            <a:off x="2446403" y="1547326"/>
            <a:ext cx="4767822" cy="481887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10056"/>
              <a:gd name="adj5" fmla="val 125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3201369" y="3652788"/>
            <a:ext cx="3257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マネジメントサイクル</a:t>
            </a:r>
            <a:endParaRPr lang="en-US" altLang="ja-JP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 eaLnBrk="1" hangingPunct="1"/>
            <a:r>
              <a:rPr lang="ja-JP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の構築</a:t>
            </a:r>
            <a:endParaRPr lang="ja-JP" alt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6318181" y="2205648"/>
            <a:ext cx="14093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</a:t>
            </a:r>
            <a:r>
              <a:rPr lang="ja-JP" altLang="en-US" sz="4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ｌａｎ</a:t>
            </a:r>
          </a:p>
        </p:txBody>
      </p:sp>
      <p:sp>
        <p:nvSpPr>
          <p:cNvPr id="8" name="テキスト ボックス 16"/>
          <p:cNvSpPr txBox="1">
            <a:spLocks noChangeArrowheads="1"/>
          </p:cNvSpPr>
          <p:nvPr/>
        </p:nvSpPr>
        <p:spPr bwMode="auto">
          <a:xfrm>
            <a:off x="1731120" y="4440076"/>
            <a:ext cx="20088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</a:t>
            </a:r>
            <a:r>
              <a:rPr lang="ja-JP" altLang="en-US" sz="4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ｈｅｃｋ</a:t>
            </a:r>
          </a:p>
        </p:txBody>
      </p:sp>
      <p:sp>
        <p:nvSpPr>
          <p:cNvPr id="9" name="テキスト ボックス 17"/>
          <p:cNvSpPr txBox="1">
            <a:spLocks noChangeArrowheads="1"/>
          </p:cNvSpPr>
          <p:nvPr/>
        </p:nvSpPr>
        <p:spPr bwMode="auto">
          <a:xfrm>
            <a:off x="1921805" y="1575782"/>
            <a:ext cx="19928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r>
              <a:rPr lang="ja-JP" altLang="en-US" sz="4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ｃｔｉｏｎ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3935" y="3033227"/>
            <a:ext cx="20162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j-ea"/>
                <a:ea typeface="+mj-ea"/>
              </a:rPr>
              <a:t>計画</a:t>
            </a:r>
            <a:endParaRPr lang="en-US" altLang="ja-JP" sz="3200" b="1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業務</a:t>
            </a:r>
            <a:r>
              <a:rPr lang="ja-JP" altLang="en-US" sz="1400" dirty="0">
                <a:latin typeface="+mj-ea"/>
                <a:ea typeface="+mj-ea"/>
              </a:rPr>
              <a:t>計画を作成</a:t>
            </a:r>
            <a:r>
              <a:rPr lang="ja-JP" altLang="en-US" sz="1400" dirty="0" smtClean="0">
                <a:latin typeface="+mj-ea"/>
                <a:ea typeface="+mj-ea"/>
              </a:rPr>
              <a:t>する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7" name="テキスト ボックス 15"/>
          <p:cNvSpPr txBox="1">
            <a:spLocks noChangeArrowheads="1"/>
          </p:cNvSpPr>
          <p:nvPr/>
        </p:nvSpPr>
        <p:spPr bwMode="auto">
          <a:xfrm>
            <a:off x="6027076" y="4765501"/>
            <a:ext cx="9957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8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Ｄ</a:t>
            </a:r>
            <a:r>
              <a:rPr lang="ja-JP" altLang="en-US" sz="4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31265" y="5581109"/>
            <a:ext cx="2237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j-ea"/>
                <a:ea typeface="+mj-ea"/>
              </a:rPr>
              <a:t>実行</a:t>
            </a:r>
            <a:endParaRPr lang="en-US" altLang="ja-JP" sz="3200" b="1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計画</a:t>
            </a:r>
            <a:r>
              <a:rPr lang="ja-JP" altLang="en-US" sz="1400" dirty="0">
                <a:latin typeface="+mj-ea"/>
                <a:ea typeface="+mj-ea"/>
              </a:rPr>
              <a:t>に沿って業務を</a:t>
            </a:r>
            <a:r>
              <a:rPr lang="ja-JP" altLang="en-US" sz="1400" dirty="0" smtClean="0">
                <a:latin typeface="+mj-ea"/>
                <a:ea typeface="+mj-ea"/>
              </a:rPr>
              <a:t>行う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2600" y="518100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+mj-ea"/>
                <a:ea typeface="+mj-ea"/>
              </a:rPr>
              <a:t>評価</a:t>
            </a:r>
            <a:endParaRPr lang="en-US" altLang="ja-JP" sz="3200" b="1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業務</a:t>
            </a:r>
            <a:r>
              <a:rPr lang="ja-JP" altLang="en-US" sz="1400" dirty="0">
                <a:latin typeface="+mj-ea"/>
                <a:ea typeface="+mj-ea"/>
              </a:rPr>
              <a:t>の実施が計画に沿っているかどうかを確認</a:t>
            </a:r>
            <a:r>
              <a:rPr lang="ja-JP" altLang="en-US" sz="1400" dirty="0" smtClean="0">
                <a:latin typeface="+mj-ea"/>
                <a:ea typeface="+mj-ea"/>
              </a:rPr>
              <a:t>する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95302" y="2406779"/>
            <a:ext cx="198531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latin typeface="+mj-ea"/>
                <a:ea typeface="+mj-ea"/>
              </a:rPr>
              <a:t>改善</a:t>
            </a:r>
            <a:endParaRPr lang="en-US" altLang="ja-JP" sz="3200" b="1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実施</a:t>
            </a:r>
            <a:r>
              <a:rPr lang="ja-JP" altLang="en-US" sz="1400" dirty="0">
                <a:latin typeface="+mj-ea"/>
                <a:ea typeface="+mj-ea"/>
              </a:rPr>
              <a:t>が計画に沿っていない部分を調べて処置をする</a:t>
            </a:r>
          </a:p>
        </p:txBody>
      </p:sp>
      <p:sp>
        <p:nvSpPr>
          <p:cNvPr id="17" name="テキスト ボックス 12"/>
          <p:cNvSpPr txBox="1">
            <a:spLocks noChangeArrowheads="1"/>
          </p:cNvSpPr>
          <p:nvPr/>
        </p:nvSpPr>
        <p:spPr bwMode="auto">
          <a:xfrm>
            <a:off x="848544" y="914719"/>
            <a:ext cx="8280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1400" dirty="0">
                <a:latin typeface="+mj-ea"/>
                <a:ea typeface="+mj-ea"/>
              </a:rPr>
              <a:t>Plan</a:t>
            </a:r>
            <a:r>
              <a:rPr lang="ja-JP" altLang="en-US" sz="1400" dirty="0">
                <a:latin typeface="+mj-ea"/>
                <a:ea typeface="+mj-ea"/>
              </a:rPr>
              <a:t>（計画）→ </a:t>
            </a:r>
            <a:r>
              <a:rPr lang="en-US" altLang="ja-JP" sz="1400" dirty="0">
                <a:latin typeface="+mj-ea"/>
                <a:ea typeface="+mj-ea"/>
              </a:rPr>
              <a:t>Do</a:t>
            </a:r>
            <a:r>
              <a:rPr lang="ja-JP" altLang="en-US" sz="1400" dirty="0">
                <a:latin typeface="+mj-ea"/>
                <a:ea typeface="+mj-ea"/>
              </a:rPr>
              <a:t>（実行）→ </a:t>
            </a:r>
            <a:r>
              <a:rPr lang="en-US" altLang="ja-JP" sz="1400" dirty="0">
                <a:latin typeface="+mj-ea"/>
                <a:ea typeface="+mj-ea"/>
              </a:rPr>
              <a:t>Check</a:t>
            </a:r>
            <a:r>
              <a:rPr lang="ja-JP" altLang="en-US" sz="1400" dirty="0">
                <a:latin typeface="+mj-ea"/>
                <a:ea typeface="+mj-ea"/>
              </a:rPr>
              <a:t>（評価）→ </a:t>
            </a:r>
            <a:r>
              <a:rPr lang="en-US" altLang="ja-JP" sz="1400" dirty="0" smtClean="0">
                <a:latin typeface="+mj-ea"/>
                <a:ea typeface="+mj-ea"/>
              </a:rPr>
              <a:t>Action</a:t>
            </a:r>
            <a:r>
              <a:rPr lang="ja-JP" altLang="en-US" sz="1400" dirty="0" smtClean="0">
                <a:latin typeface="+mj-ea"/>
                <a:ea typeface="+mj-ea"/>
              </a:rPr>
              <a:t>（</a:t>
            </a:r>
            <a:r>
              <a:rPr lang="ja-JP" altLang="en-US" sz="1400" dirty="0">
                <a:latin typeface="+mj-ea"/>
                <a:ea typeface="+mj-ea"/>
              </a:rPr>
              <a:t>改善）の </a:t>
            </a:r>
            <a:r>
              <a:rPr lang="en-US" altLang="ja-JP" sz="1400" dirty="0">
                <a:latin typeface="+mj-ea"/>
                <a:ea typeface="+mj-ea"/>
              </a:rPr>
              <a:t>4 </a:t>
            </a:r>
            <a:r>
              <a:rPr lang="ja-JP" altLang="en-US" sz="1400" dirty="0">
                <a:latin typeface="+mj-ea"/>
                <a:ea typeface="+mj-ea"/>
              </a:rPr>
              <a:t>段階を繰り返すことに</a:t>
            </a:r>
            <a:r>
              <a:rPr lang="ja-JP" altLang="en-US" sz="1400" dirty="0" smtClean="0">
                <a:latin typeface="+mj-ea"/>
                <a:ea typeface="+mj-ea"/>
              </a:rPr>
              <a:t>より、</a:t>
            </a:r>
            <a:r>
              <a:rPr lang="ja-JP" altLang="en-US" sz="1400" dirty="0">
                <a:latin typeface="+mj-ea"/>
                <a:ea typeface="+mj-ea"/>
              </a:rPr>
              <a:t>業務を継続的に</a:t>
            </a:r>
            <a:r>
              <a:rPr lang="ja-JP" altLang="en-US" sz="1400" dirty="0" smtClean="0">
                <a:latin typeface="+mj-ea"/>
                <a:ea typeface="+mj-ea"/>
              </a:rPr>
              <a:t>改善</a:t>
            </a:r>
            <a:r>
              <a:rPr lang="ja-JP" altLang="en-US" sz="1400" dirty="0">
                <a:latin typeface="+mj-ea"/>
                <a:ea typeface="+mj-ea"/>
              </a:rPr>
              <a:t>していきます。</a:t>
            </a:r>
          </a:p>
        </p:txBody>
      </p:sp>
      <p:sp>
        <p:nvSpPr>
          <p:cNvPr id="18" name="テキスト ボックス 12"/>
          <p:cNvSpPr txBox="1">
            <a:spLocks noChangeArrowheads="1"/>
          </p:cNvSpPr>
          <p:nvPr/>
        </p:nvSpPr>
        <p:spPr bwMode="auto">
          <a:xfrm>
            <a:off x="1404833" y="391499"/>
            <a:ext cx="7168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00" b="1" dirty="0" smtClean="0">
                <a:latin typeface="+mj-ea"/>
                <a:ea typeface="+mj-ea"/>
              </a:rPr>
              <a:t>ＰＤＣＡ</a:t>
            </a:r>
            <a:r>
              <a:rPr lang="ja-JP" altLang="en-US" sz="2800" b="1" dirty="0">
                <a:latin typeface="+mj-ea"/>
                <a:ea typeface="+mj-ea"/>
              </a:rPr>
              <a:t>サイクルによる</a:t>
            </a:r>
            <a:r>
              <a:rPr lang="ja-JP" altLang="en-US" sz="2800" b="1" dirty="0" smtClean="0">
                <a:latin typeface="+mj-ea"/>
                <a:ea typeface="+mj-ea"/>
              </a:rPr>
              <a:t>マネジメント</a:t>
            </a:r>
            <a:endParaRPr lang="ja-JP" altLang="en-US" sz="2800" b="1" dirty="0"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88504" y="260648"/>
            <a:ext cx="9001000" cy="117729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330201" y="5013176"/>
            <a:ext cx="7295207" cy="1296144"/>
            <a:chOff x="1330201" y="5013176"/>
            <a:chExt cx="7295207" cy="1296144"/>
          </a:xfrm>
        </p:grpSpPr>
        <p:cxnSp>
          <p:nvCxnSpPr>
            <p:cNvPr id="24" name="直線コネクタ 23"/>
            <p:cNvCxnSpPr/>
            <p:nvPr/>
          </p:nvCxnSpPr>
          <p:spPr>
            <a:xfrm flipH="1">
              <a:off x="1330201" y="6309319"/>
              <a:ext cx="729520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1397382" y="5512798"/>
              <a:ext cx="0" cy="796522"/>
            </a:xfrm>
            <a:prstGeom prst="straightConnector1">
              <a:avLst/>
            </a:prstGeom>
            <a:ln w="762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V="1">
              <a:off x="8553400" y="5013176"/>
              <a:ext cx="0" cy="1296144"/>
            </a:xfrm>
            <a:prstGeom prst="straightConnector1">
              <a:avLst/>
            </a:prstGeom>
            <a:ln w="762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角丸四角形 34"/>
          <p:cNvSpPr/>
          <p:nvPr/>
        </p:nvSpPr>
        <p:spPr>
          <a:xfrm>
            <a:off x="34448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rgbClr val="FFFFCC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344489" y="1196752"/>
            <a:ext cx="9289032" cy="486867"/>
            <a:chOff x="344488" y="1196752"/>
            <a:chExt cx="9450369" cy="486867"/>
          </a:xfrm>
        </p:grpSpPr>
        <p:sp>
          <p:nvSpPr>
            <p:cNvPr id="3" name="ホームベース 2"/>
            <p:cNvSpPr/>
            <p:nvPr/>
          </p:nvSpPr>
          <p:spPr>
            <a:xfrm>
              <a:off x="7286023" y="1196752"/>
              <a:ext cx="2508834" cy="486067"/>
            </a:xfrm>
            <a:prstGeom prst="homePlat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ＡＣＴＩＯＮ</a:t>
              </a:r>
            </a:p>
          </p:txBody>
        </p:sp>
        <p:sp>
          <p:nvSpPr>
            <p:cNvPr id="33" name="ホームベース 32"/>
            <p:cNvSpPr/>
            <p:nvPr/>
          </p:nvSpPr>
          <p:spPr>
            <a:xfrm>
              <a:off x="4959498" y="1196752"/>
              <a:ext cx="2508834" cy="48606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ＣＨＥＣＫ</a:t>
              </a:r>
            </a:p>
          </p:txBody>
        </p:sp>
        <p:sp>
          <p:nvSpPr>
            <p:cNvPr id="5" name="ホームベース 4"/>
            <p:cNvSpPr/>
            <p:nvPr/>
          </p:nvSpPr>
          <p:spPr>
            <a:xfrm>
              <a:off x="2632972" y="1197552"/>
              <a:ext cx="2508834" cy="486067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ＤＯ</a:t>
              </a:r>
            </a:p>
          </p:txBody>
        </p:sp>
        <p:sp>
          <p:nvSpPr>
            <p:cNvPr id="4" name="ホームベース 3"/>
            <p:cNvSpPr/>
            <p:nvPr/>
          </p:nvSpPr>
          <p:spPr>
            <a:xfrm>
              <a:off x="344488" y="1197552"/>
              <a:ext cx="2464529" cy="486067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ja-JP" altLang="en-US" dirty="0">
                  <a:solidFill>
                    <a:srgbClr val="00206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ＰＬＡＮ</a:t>
              </a:r>
            </a:p>
          </p:txBody>
        </p:sp>
      </p:grpSp>
      <p:sp>
        <p:nvSpPr>
          <p:cNvPr id="37" name="角丸四角形 36"/>
          <p:cNvSpPr/>
          <p:nvPr/>
        </p:nvSpPr>
        <p:spPr>
          <a:xfrm>
            <a:off x="266359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rgbClr val="FFFFCC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4982708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rgbClr val="FFFFCC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7301819" y="1776244"/>
            <a:ext cx="2220859" cy="3672408"/>
          </a:xfrm>
          <a:prstGeom prst="roundRect">
            <a:avLst>
              <a:gd name="adj" fmla="val 2702"/>
            </a:avLst>
          </a:prstGeom>
          <a:solidFill>
            <a:srgbClr val="FFFFCC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>
            <a:off x="530482" y="2564904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 flipH="1">
            <a:off x="439834" y="2735285"/>
            <a:ext cx="1939516" cy="240065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 flipH="1">
            <a:off x="485159" y="2017406"/>
            <a:ext cx="1939516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2914791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 flipH="1">
            <a:off x="2824143" y="2706719"/>
            <a:ext cx="1939516" cy="240065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 flipH="1">
            <a:off x="2869468" y="1988840"/>
            <a:ext cx="1939516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5187664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 flipH="1">
            <a:off x="5097016" y="2706719"/>
            <a:ext cx="1939516" cy="240065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51" name="テキスト ボックス 50"/>
          <p:cNvSpPr txBox="1"/>
          <p:nvPr/>
        </p:nvSpPr>
        <p:spPr>
          <a:xfrm flipH="1">
            <a:off x="5142341" y="1988840"/>
            <a:ext cx="1939516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7491920" y="2536338"/>
            <a:ext cx="184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 flipH="1">
            <a:off x="7401272" y="2706719"/>
            <a:ext cx="1939516" cy="240065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  <a:p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 flipH="1">
            <a:off x="7446597" y="1988840"/>
            <a:ext cx="1939516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概要タイトル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17587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808398623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6136757" y="550513"/>
            <a:ext cx="3096344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757618" y="550513"/>
            <a:ext cx="3096344" cy="21602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136757" y="4045257"/>
            <a:ext cx="3096344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42271" y="4084822"/>
            <a:ext cx="3096344" cy="21602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76433" y="55992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計画</a:t>
            </a:r>
            <a:endParaRPr lang="en-US" altLang="ja-JP" sz="14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97088" y="4099133"/>
            <a:ext cx="1118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実行</a:t>
            </a:r>
            <a:endParaRPr lang="en-US" altLang="ja-JP" sz="1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2042" y="409218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評価</a:t>
            </a:r>
            <a:endParaRPr lang="en-US" altLang="ja-JP" sz="1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32042" y="552642"/>
            <a:ext cx="1268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改善</a:t>
            </a:r>
            <a:endParaRPr lang="en-US" altLang="ja-JP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6498374" y="1340768"/>
            <a:ext cx="2443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12" name="テキスト ボックス 11"/>
          <p:cNvSpPr txBox="1"/>
          <p:nvPr/>
        </p:nvSpPr>
        <p:spPr>
          <a:xfrm flipH="1">
            <a:off x="6619572" y="4797152"/>
            <a:ext cx="2443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13" name="テキスト ボックス 12"/>
          <p:cNvSpPr txBox="1"/>
          <p:nvPr/>
        </p:nvSpPr>
        <p:spPr>
          <a:xfrm flipH="1">
            <a:off x="1084104" y="1364065"/>
            <a:ext cx="2443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951011" y="4941168"/>
            <a:ext cx="2443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■具体的な業務内容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■・・・・・・・・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ja-JP" altLang="en-US" sz="1000" dirty="0"/>
              <a:t>■・・・・・・・・</a:t>
            </a:r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15" name="テキスト ボックス 14"/>
          <p:cNvSpPr txBox="1"/>
          <p:nvPr/>
        </p:nvSpPr>
        <p:spPr>
          <a:xfrm flipH="1">
            <a:off x="1032042" y="884036"/>
            <a:ext cx="262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○○○○○○○○○○</a:t>
            </a:r>
            <a:endParaRPr kumimoji="1" lang="en-US" altLang="ja-JP" sz="1600" b="1" u="sng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 flipH="1">
            <a:off x="978036" y="4456609"/>
            <a:ext cx="262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○○○○○○○○○○</a:t>
            </a:r>
            <a:endParaRPr kumimoji="1" lang="en-US" altLang="ja-JP" sz="1600" b="1" u="sng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6397088" y="884036"/>
            <a:ext cx="262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○○○○○○○○○○</a:t>
            </a:r>
            <a:endParaRPr kumimoji="1" lang="en-US" altLang="ja-JP" sz="1600" b="1" u="sng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6429189" y="4406910"/>
            <a:ext cx="262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○○○○○○○○○○</a:t>
            </a:r>
            <a:endParaRPr kumimoji="1" lang="en-US" altLang="ja-JP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6461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曲折矢印 1"/>
          <p:cNvSpPr/>
          <p:nvPr/>
        </p:nvSpPr>
        <p:spPr>
          <a:xfrm>
            <a:off x="1928664" y="938549"/>
            <a:ext cx="1296144" cy="1296144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曲折矢印 2"/>
          <p:cNvSpPr/>
          <p:nvPr/>
        </p:nvSpPr>
        <p:spPr>
          <a:xfrm rot="5400000">
            <a:off x="6609184" y="980728"/>
            <a:ext cx="1296144" cy="1296144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曲折矢印 3"/>
          <p:cNvSpPr/>
          <p:nvPr/>
        </p:nvSpPr>
        <p:spPr>
          <a:xfrm flipH="1" flipV="1">
            <a:off x="6697118" y="4412792"/>
            <a:ext cx="1296144" cy="1296144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曲折矢印 4"/>
          <p:cNvSpPr/>
          <p:nvPr/>
        </p:nvSpPr>
        <p:spPr>
          <a:xfrm rot="16200000">
            <a:off x="1875471" y="4370613"/>
            <a:ext cx="1296144" cy="1296144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359449" y="548680"/>
            <a:ext cx="3105719" cy="1712769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359449" y="4246694"/>
            <a:ext cx="3105719" cy="191861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359449" y="938549"/>
            <a:ext cx="3105719" cy="385641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計画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359449" y="4633044"/>
            <a:ext cx="3105719" cy="385641"/>
          </a:xfrm>
          <a:prstGeom prst="roundRect">
            <a:avLst>
              <a:gd name="adj" fmla="val 271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効果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測定・評価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3652168" y="548680"/>
            <a:ext cx="2520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 dirty="0">
                <a:solidFill>
                  <a:schemeClr val="accent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Ｐｌａｎ</a:t>
            </a:r>
          </a:p>
        </p:txBody>
      </p:sp>
      <p:sp>
        <p:nvSpPr>
          <p:cNvPr id="20" name="テキスト ボックス 16"/>
          <p:cNvSpPr txBox="1">
            <a:spLocks noChangeArrowheads="1"/>
          </p:cNvSpPr>
          <p:nvPr/>
        </p:nvSpPr>
        <p:spPr bwMode="auto">
          <a:xfrm>
            <a:off x="3688172" y="4217545"/>
            <a:ext cx="2448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Ｃｈｅｃｋ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32520" y="2350378"/>
            <a:ext cx="2384876" cy="19427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744588" y="2350378"/>
            <a:ext cx="2384876" cy="193473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6751114" y="2844792"/>
            <a:ext cx="2371825" cy="385641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実施・運営</a:t>
            </a:r>
            <a:endParaRPr lang="en-US" altLang="ja-JP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48896" y="2844792"/>
            <a:ext cx="2352125" cy="385641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分析・改善</a:t>
            </a:r>
          </a:p>
        </p:txBody>
      </p:sp>
      <p:sp>
        <p:nvSpPr>
          <p:cNvPr id="21" name="テキスト ボックス 17"/>
          <p:cNvSpPr txBox="1">
            <a:spLocks noChangeArrowheads="1"/>
          </p:cNvSpPr>
          <p:nvPr/>
        </p:nvSpPr>
        <p:spPr bwMode="auto">
          <a:xfrm>
            <a:off x="818770" y="2368223"/>
            <a:ext cx="20123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Ａｃｔｉｏｎ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7005837" y="2383127"/>
            <a:ext cx="18623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 dirty="0"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Ｄｏ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 flipH="1">
            <a:off x="818770" y="3400277"/>
            <a:ext cx="1856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</a:t>
            </a:r>
            <a:r>
              <a:rPr kumimoji="1" lang="ja-JP" altLang="en-US" sz="1000" dirty="0" smtClean="0"/>
              <a:t>内容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</a:t>
            </a:r>
            <a:r>
              <a:rPr lang="ja-JP" altLang="en-US" sz="1000" dirty="0" smtClean="0"/>
              <a:t>・</a:t>
            </a:r>
            <a:endParaRPr kumimoji="1" lang="en-US" altLang="ja-JP" sz="1000" dirty="0" smtClean="0"/>
          </a:p>
          <a:p>
            <a:r>
              <a:rPr lang="ja-JP" altLang="en-US" sz="1000" dirty="0"/>
              <a:t>■・・・・・・・</a:t>
            </a:r>
            <a:r>
              <a:rPr lang="ja-JP" altLang="en-US" sz="1000" dirty="0" smtClean="0"/>
              <a:t>・</a:t>
            </a:r>
            <a:endParaRPr lang="en-US" altLang="ja-JP" sz="1000" dirty="0"/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6976828" y="3400277"/>
            <a:ext cx="1856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</a:t>
            </a:r>
            <a:r>
              <a:rPr kumimoji="1" lang="ja-JP" altLang="en-US" sz="1000" dirty="0" smtClean="0"/>
              <a:t>内容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</a:t>
            </a:r>
            <a:r>
              <a:rPr lang="ja-JP" altLang="en-US" sz="1000" dirty="0" smtClean="0"/>
              <a:t>・</a:t>
            </a:r>
            <a:endParaRPr kumimoji="1" lang="en-US" altLang="ja-JP" sz="1000" dirty="0" smtClean="0"/>
          </a:p>
          <a:p>
            <a:r>
              <a:rPr lang="ja-JP" altLang="en-US" sz="1000" dirty="0"/>
              <a:t>■・・・・・・・</a:t>
            </a:r>
            <a:r>
              <a:rPr lang="ja-JP" altLang="en-US" sz="1000" dirty="0" smtClean="0"/>
              <a:t>・</a:t>
            </a:r>
            <a:endParaRPr lang="en-US" altLang="ja-JP" sz="1000" dirty="0"/>
          </a:p>
        </p:txBody>
      </p:sp>
      <p:sp>
        <p:nvSpPr>
          <p:cNvPr id="27" name="テキスト ボックス 26"/>
          <p:cNvSpPr txBox="1"/>
          <p:nvPr/>
        </p:nvSpPr>
        <p:spPr>
          <a:xfrm flipH="1">
            <a:off x="3983808" y="1484784"/>
            <a:ext cx="1856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</a:t>
            </a:r>
            <a:r>
              <a:rPr kumimoji="1" lang="ja-JP" altLang="en-US" sz="1000" dirty="0" smtClean="0"/>
              <a:t>内容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</a:t>
            </a:r>
            <a:r>
              <a:rPr lang="ja-JP" altLang="en-US" sz="1000" dirty="0" smtClean="0"/>
              <a:t>・</a:t>
            </a:r>
            <a:endParaRPr kumimoji="1" lang="en-US" altLang="ja-JP" sz="1000" dirty="0" smtClean="0"/>
          </a:p>
          <a:p>
            <a:r>
              <a:rPr lang="ja-JP" altLang="en-US" sz="1000" dirty="0"/>
              <a:t>■・・・・・・・</a:t>
            </a:r>
            <a:r>
              <a:rPr lang="ja-JP" altLang="en-US" sz="1000" dirty="0" smtClean="0"/>
              <a:t>・</a:t>
            </a:r>
            <a:endParaRPr lang="en-US" altLang="ja-JP" sz="1000" dirty="0"/>
          </a:p>
        </p:txBody>
      </p:sp>
      <p:sp>
        <p:nvSpPr>
          <p:cNvPr id="28" name="テキスト ボックス 27"/>
          <p:cNvSpPr txBox="1"/>
          <p:nvPr/>
        </p:nvSpPr>
        <p:spPr>
          <a:xfrm flipH="1">
            <a:off x="3985300" y="5231973"/>
            <a:ext cx="1856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■具体的な業務</a:t>
            </a:r>
            <a:r>
              <a:rPr kumimoji="1" lang="ja-JP" altLang="en-US" sz="1000" dirty="0" smtClean="0"/>
              <a:t>内容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■・・・・・・・</a:t>
            </a:r>
            <a:r>
              <a:rPr lang="ja-JP" altLang="en-US" sz="1000" dirty="0" smtClean="0"/>
              <a:t>・</a:t>
            </a:r>
            <a:endParaRPr kumimoji="1" lang="en-US" altLang="ja-JP" sz="1000" dirty="0" smtClean="0"/>
          </a:p>
          <a:p>
            <a:r>
              <a:rPr lang="ja-JP" altLang="en-US" sz="1000" dirty="0"/>
              <a:t>■・・・・・・・</a:t>
            </a:r>
            <a:r>
              <a:rPr lang="ja-JP" altLang="en-US" sz="1000" dirty="0" smtClean="0"/>
              <a:t>・</a:t>
            </a:r>
            <a:endParaRPr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18516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6356172" y="5013175"/>
            <a:ext cx="3411772" cy="1595189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76536" y="5013175"/>
            <a:ext cx="3411772" cy="1595189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54080" y="936190"/>
            <a:ext cx="2366672" cy="2852850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401272" y="936190"/>
            <a:ext cx="2366672" cy="2852850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741883830"/>
              </p:ext>
            </p:extLst>
          </p:nvPr>
        </p:nvGraphicFramePr>
        <p:xfrm>
          <a:off x="2370347" y="620688"/>
          <a:ext cx="5462973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551066" y="1193379"/>
            <a:ext cx="20670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■具体的な業務</a:t>
            </a:r>
            <a:r>
              <a:rPr lang="ja-JP" altLang="en-US" sz="1200" dirty="0" smtClean="0"/>
              <a:t>内容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ja-JP" altLang="en-US" sz="1200" dirty="0"/>
          </a:p>
          <a:p>
            <a:r>
              <a:rPr lang="ja-JP" altLang="en-US" sz="1200" dirty="0"/>
              <a:t>■・・・・・・・</a:t>
            </a:r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1781" y="5367873"/>
            <a:ext cx="24482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■具体的な業務</a:t>
            </a:r>
            <a:r>
              <a:rPr lang="ja-JP" altLang="en-US" sz="1200" dirty="0" smtClean="0"/>
              <a:t>内容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ja-JP" altLang="en-US" sz="1200" dirty="0"/>
          </a:p>
          <a:p>
            <a:r>
              <a:rPr lang="ja-JP" altLang="en-US" sz="1200" dirty="0"/>
              <a:t>■・・・・・・・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536" y="5367874"/>
            <a:ext cx="24482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■具体的な業務</a:t>
            </a:r>
            <a:r>
              <a:rPr lang="ja-JP" altLang="en-US" sz="1200" dirty="0" smtClean="0"/>
              <a:t>内容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ja-JP" altLang="en-US" sz="1200" dirty="0"/>
          </a:p>
          <a:p>
            <a:r>
              <a:rPr lang="ja-JP" altLang="en-US" sz="1200" dirty="0"/>
              <a:t>■・・・・・・・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3300" y="1070062"/>
            <a:ext cx="20882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■具体的な業務</a:t>
            </a:r>
            <a:r>
              <a:rPr lang="ja-JP" altLang="en-US" sz="1200" dirty="0" smtClean="0"/>
              <a:t>内容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en-US" altLang="ja-JP" sz="1200" dirty="0"/>
          </a:p>
          <a:p>
            <a:r>
              <a:rPr lang="ja-JP" altLang="en-US" sz="1200" dirty="0"/>
              <a:t>■・・・・・・・</a:t>
            </a:r>
            <a:r>
              <a:rPr lang="ja-JP" altLang="en-US" sz="1200" dirty="0" smtClean="0"/>
              <a:t>・</a:t>
            </a:r>
            <a:endParaRPr lang="ja-JP" altLang="en-US" sz="1200" dirty="0"/>
          </a:p>
          <a:p>
            <a:r>
              <a:rPr lang="ja-JP" altLang="en-US" sz="1200" dirty="0"/>
              <a:t>■・・・・・・・</a:t>
            </a:r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440075" y="4644074"/>
            <a:ext cx="672922" cy="59339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8" name="円/楕円 7"/>
          <p:cNvSpPr/>
          <p:nvPr/>
        </p:nvSpPr>
        <p:spPr>
          <a:xfrm>
            <a:off x="7064811" y="599989"/>
            <a:ext cx="672922" cy="59339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en-US" altLang="ja-JP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円/楕円 8"/>
          <p:cNvSpPr/>
          <p:nvPr/>
        </p:nvSpPr>
        <p:spPr>
          <a:xfrm>
            <a:off x="6019711" y="4774484"/>
            <a:ext cx="672922" cy="59339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10" name="円/楕円 9"/>
          <p:cNvSpPr/>
          <p:nvPr/>
        </p:nvSpPr>
        <p:spPr>
          <a:xfrm>
            <a:off x="2384291" y="588589"/>
            <a:ext cx="672922" cy="59339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3800872" y="1805251"/>
            <a:ext cx="2664295" cy="23968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ＰＤＣＡ</a:t>
            </a:r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サイクル</a:t>
            </a:r>
            <a:endParaRPr lang="en-US" altLang="ja-JP" sz="14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に</a:t>
            </a: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よるマネジメント</a:t>
            </a:r>
          </a:p>
        </p:txBody>
      </p:sp>
    </p:spTree>
    <p:extLst>
      <p:ext uri="{BB962C8B-B14F-4D97-AF65-F5344CB8AC3E}">
        <p14:creationId xmlns:p14="http://schemas.microsoft.com/office/powerpoint/2010/main" val="42695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1218</Words>
  <Application>Microsoft Office PowerPoint</Application>
  <PresentationFormat>A4 210 x 297 mm</PresentationFormat>
  <Paragraphs>243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A.K</dc:creator>
  <cp:lastModifiedBy>A.K</cp:lastModifiedBy>
  <cp:revision>36</cp:revision>
  <dcterms:created xsi:type="dcterms:W3CDTF">2015-06-28T03:38:20Z</dcterms:created>
  <dcterms:modified xsi:type="dcterms:W3CDTF">2015-07-02T17:40:23Z</dcterms:modified>
</cp:coreProperties>
</file>