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1" r:id="rId2"/>
    <p:sldId id="272" r:id="rId3"/>
    <p:sldId id="271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C0C0"/>
    <a:srgbClr val="808080"/>
    <a:srgbClr val="66B5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E7992-BB73-44F7-AC79-D7C2642DC3D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43D5-6E20-466A-862D-070DD7555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91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43D5-6E20-466A-862D-070DD7555D2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87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43D5-6E20-466A-862D-070DD7555D2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26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43D5-6E20-466A-862D-070DD7555D2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42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43D5-6E20-466A-862D-070DD7555D2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87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25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86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18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74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6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23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03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7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19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0219-9840-4E16-B826-D85633AD16B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08F9-E7BA-4EFB-B499-404ECC3C5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7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937678" y="5699360"/>
            <a:ext cx="807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3" name="Picture 23" descr="C:\Users\user\Desktop\キャズム左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25" y="565319"/>
            <a:ext cx="4023712" cy="490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6">
            <a:extLst>
              <a:ext uri="{FF2B5EF4-FFF2-40B4-BE49-F238E27FC236}">
                <a16:creationId xmlns:a16="http://schemas.microsoft.com/office/drawing/2014/main" id="{81C35834-5FDF-524A-A1AB-A4EF8475B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391" y="1644463"/>
            <a:ext cx="487698" cy="28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アーリーアダプター</a:t>
            </a:r>
          </a:p>
        </p:txBody>
      </p:sp>
      <p:pic>
        <p:nvPicPr>
          <p:cNvPr id="55" name="Picture 24" descr="C:\Users\user\Desktop\キャズム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871" y="524770"/>
            <a:ext cx="6191900" cy="49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Rectangle 27">
            <a:extLst>
              <a:ext uri="{FF2B5EF4-FFF2-40B4-BE49-F238E27FC236}">
                <a16:creationId xmlns:a16="http://schemas.microsoft.com/office/drawing/2014/main" id="{2C5BC509-47F9-E046-A857-9F918C69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335" y="1578567"/>
            <a:ext cx="487698" cy="301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アーリーマジョリティ</a:t>
            </a:r>
          </a:p>
        </p:txBody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F838FA23-85B0-9341-9BB1-64F778118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5661" y="1327267"/>
            <a:ext cx="487698" cy="321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レイトマジョリティ</a:t>
            </a:r>
            <a:endParaRPr lang="ja-JP" altLang="en-US" sz="2954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5" name="Rectangle 26">
            <a:extLst>
              <a:ext uri="{FF2B5EF4-FFF2-40B4-BE49-F238E27FC236}">
                <a16:creationId xmlns:a16="http://schemas.microsoft.com/office/drawing/2014/main" id="{81C35834-5FDF-524A-A1AB-A4EF8475B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966" y="2080865"/>
            <a:ext cx="487698" cy="246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イノーベター</a:t>
            </a:r>
          </a:p>
        </p:txBody>
      </p:sp>
      <p:sp>
        <p:nvSpPr>
          <p:cNvPr id="86" name="Rectangle 26">
            <a:extLst>
              <a:ext uri="{FF2B5EF4-FFF2-40B4-BE49-F238E27FC236}">
                <a16:creationId xmlns:a16="http://schemas.microsoft.com/office/drawing/2014/main" id="{81C35834-5FDF-524A-A1AB-A4EF8475B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054" y="2080865"/>
            <a:ext cx="487698" cy="246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ラガード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68835" y="4805965"/>
            <a:ext cx="1048138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2.5%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816649" y="4807617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13.5%</a:t>
            </a:r>
            <a:endParaRPr kumimoji="1" lang="ja-JP" altLang="en-US" sz="221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282722" y="4778595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34.0%</a:t>
            </a:r>
            <a:endParaRPr kumimoji="1" lang="ja-JP" altLang="en-US" sz="221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613488" y="4792280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34.0%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130385" y="4834798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16.0%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7F96F33-8CF3-81D8-7C2D-908F4F9ACCCA}"/>
              </a:ext>
            </a:extLst>
          </p:cNvPr>
          <p:cNvGrpSpPr/>
          <p:nvPr/>
        </p:nvGrpSpPr>
        <p:grpSpPr>
          <a:xfrm>
            <a:off x="890416" y="476250"/>
            <a:ext cx="10916994" cy="5289302"/>
            <a:chOff x="574950" y="871816"/>
            <a:chExt cx="9172115" cy="4903870"/>
          </a:xfrm>
        </p:grpSpPr>
        <p:cxnSp>
          <p:nvCxnSpPr>
            <p:cNvPr id="54" name="直線コネクタ 53"/>
            <p:cNvCxnSpPr>
              <a:cxnSpLocks/>
            </p:cNvCxnSpPr>
            <p:nvPr/>
          </p:nvCxnSpPr>
          <p:spPr>
            <a:xfrm flipV="1">
              <a:off x="574950" y="5653266"/>
              <a:ext cx="9172115" cy="91581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BE4EC21-D12E-F8B5-09A7-6C32C5A61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4950" y="871816"/>
              <a:ext cx="0" cy="4903870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03FECD4-7BFF-15D7-13D7-995DD1751BAB}"/>
              </a:ext>
            </a:extLst>
          </p:cNvPr>
          <p:cNvSpPr txBox="1"/>
          <p:nvPr/>
        </p:nvSpPr>
        <p:spPr>
          <a:xfrm>
            <a:off x="407497" y="1187460"/>
            <a:ext cx="492443" cy="20968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採用者数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86B16D-F739-A599-549C-003D1F49C6C8}"/>
              </a:ext>
            </a:extLst>
          </p:cNvPr>
          <p:cNvSpPr/>
          <p:nvPr/>
        </p:nvSpPr>
        <p:spPr>
          <a:xfrm>
            <a:off x="1259256" y="5969464"/>
            <a:ext cx="3799856" cy="6458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96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初期市場</a:t>
            </a:r>
            <a:endParaRPr kumimoji="1" lang="ja-JP" altLang="en-US" sz="196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A506CA-8C45-29FD-C744-76B0C37BC9F8}"/>
              </a:ext>
            </a:extLst>
          </p:cNvPr>
          <p:cNvSpPr/>
          <p:nvPr/>
        </p:nvSpPr>
        <p:spPr>
          <a:xfrm>
            <a:off x="5381625" y="5958858"/>
            <a:ext cx="4924425" cy="65149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96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メインストリーム</a:t>
            </a:r>
            <a:endParaRPr kumimoji="1" lang="ja-JP" altLang="en-US" sz="196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099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28178" y="5699360"/>
            <a:ext cx="807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3" name="Picture 23" descr="C:\Users\user\Desktop\キャズム左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25" y="565319"/>
            <a:ext cx="4023712" cy="490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6">
            <a:extLst>
              <a:ext uri="{FF2B5EF4-FFF2-40B4-BE49-F238E27FC236}">
                <a16:creationId xmlns:a16="http://schemas.microsoft.com/office/drawing/2014/main" id="{81C35834-5FDF-524A-A1AB-A4EF8475B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391" y="1644463"/>
            <a:ext cx="487698" cy="28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アーリーアダプター</a:t>
            </a:r>
          </a:p>
        </p:txBody>
      </p:sp>
      <p:pic>
        <p:nvPicPr>
          <p:cNvPr id="55" name="Picture 24" descr="C:\Users\user\Desktop\キャズム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524772"/>
            <a:ext cx="6191900" cy="49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Rectangle 27">
            <a:extLst>
              <a:ext uri="{FF2B5EF4-FFF2-40B4-BE49-F238E27FC236}">
                <a16:creationId xmlns:a16="http://schemas.microsoft.com/office/drawing/2014/main" id="{2C5BC509-47F9-E046-A857-9F918C69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835" y="1578567"/>
            <a:ext cx="487698" cy="301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アーリーマジョリティ</a:t>
            </a:r>
          </a:p>
        </p:txBody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F838FA23-85B0-9341-9BB1-64F778118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161" y="1327267"/>
            <a:ext cx="487698" cy="3214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レイトマジョリティ</a:t>
            </a:r>
            <a:endParaRPr lang="ja-JP" altLang="en-US" sz="2954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5" name="Rectangle 26">
            <a:extLst>
              <a:ext uri="{FF2B5EF4-FFF2-40B4-BE49-F238E27FC236}">
                <a16:creationId xmlns:a16="http://schemas.microsoft.com/office/drawing/2014/main" id="{81C35834-5FDF-524A-A1AB-A4EF8475B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966" y="2080865"/>
            <a:ext cx="487698" cy="246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イノーベター</a:t>
            </a:r>
          </a:p>
        </p:txBody>
      </p:sp>
      <p:sp>
        <p:nvSpPr>
          <p:cNvPr id="86" name="Rectangle 26">
            <a:extLst>
              <a:ext uri="{FF2B5EF4-FFF2-40B4-BE49-F238E27FC236}">
                <a16:creationId xmlns:a16="http://schemas.microsoft.com/office/drawing/2014/main" id="{81C35834-5FDF-524A-A1AB-A4EF8475B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554" y="2080865"/>
            <a:ext cx="487698" cy="246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ラガード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68835" y="4805965"/>
            <a:ext cx="1048138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2.5%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816649" y="4807617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13.5%</a:t>
            </a:r>
            <a:endParaRPr kumimoji="1" lang="ja-JP" altLang="en-US" sz="221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473222" y="4778595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34.0%</a:t>
            </a:r>
            <a:endParaRPr kumimoji="1" lang="ja-JP" altLang="en-US" sz="221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803988" y="4792280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34.0%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320885" y="4834798"/>
            <a:ext cx="1242462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16.0%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7F96F33-8CF3-81D8-7C2D-908F4F9ACCCA}"/>
              </a:ext>
            </a:extLst>
          </p:cNvPr>
          <p:cNvGrpSpPr/>
          <p:nvPr/>
        </p:nvGrpSpPr>
        <p:grpSpPr>
          <a:xfrm>
            <a:off x="890416" y="476250"/>
            <a:ext cx="10916994" cy="5289302"/>
            <a:chOff x="574950" y="871816"/>
            <a:chExt cx="9172115" cy="4903870"/>
          </a:xfrm>
        </p:grpSpPr>
        <p:cxnSp>
          <p:nvCxnSpPr>
            <p:cNvPr id="54" name="直線コネクタ 53"/>
            <p:cNvCxnSpPr>
              <a:cxnSpLocks/>
            </p:cNvCxnSpPr>
            <p:nvPr/>
          </p:nvCxnSpPr>
          <p:spPr>
            <a:xfrm flipV="1">
              <a:off x="574950" y="5653266"/>
              <a:ext cx="9172115" cy="91581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BE4EC21-D12E-F8B5-09A7-6C32C5A61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4950" y="871816"/>
              <a:ext cx="0" cy="4903870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03FECD4-7BFF-15D7-13D7-995DD1751BAB}"/>
              </a:ext>
            </a:extLst>
          </p:cNvPr>
          <p:cNvSpPr txBox="1"/>
          <p:nvPr/>
        </p:nvSpPr>
        <p:spPr>
          <a:xfrm>
            <a:off x="407497" y="1187460"/>
            <a:ext cx="492443" cy="20968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採用者数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86B16D-F739-A599-549C-003D1F49C6C8}"/>
              </a:ext>
            </a:extLst>
          </p:cNvPr>
          <p:cNvSpPr/>
          <p:nvPr/>
        </p:nvSpPr>
        <p:spPr>
          <a:xfrm>
            <a:off x="1259256" y="5969464"/>
            <a:ext cx="3799856" cy="6458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96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初期市場</a:t>
            </a:r>
            <a:endParaRPr kumimoji="1" lang="ja-JP" altLang="en-US" sz="196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A506CA-8C45-29FD-C744-76B0C37BC9F8}"/>
              </a:ext>
            </a:extLst>
          </p:cNvPr>
          <p:cNvSpPr/>
          <p:nvPr/>
        </p:nvSpPr>
        <p:spPr>
          <a:xfrm>
            <a:off x="5381625" y="5958858"/>
            <a:ext cx="4924425" cy="65149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96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メインストリーム</a:t>
            </a:r>
            <a:endParaRPr kumimoji="1" lang="ja-JP" altLang="en-US" sz="196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4C42E48-0172-A4B8-948C-400557F5DC74}"/>
              </a:ext>
            </a:extLst>
          </p:cNvPr>
          <p:cNvGrpSpPr/>
          <p:nvPr/>
        </p:nvGrpSpPr>
        <p:grpSpPr>
          <a:xfrm>
            <a:off x="4329433" y="398192"/>
            <a:ext cx="1880867" cy="2583133"/>
            <a:chOff x="3369717" y="1341418"/>
            <a:chExt cx="1708066" cy="2340213"/>
          </a:xfrm>
        </p:grpSpPr>
        <p:sp>
          <p:nvSpPr>
            <p:cNvPr id="6" name="星: 24 pt 5">
              <a:extLst>
                <a:ext uri="{FF2B5EF4-FFF2-40B4-BE49-F238E27FC236}">
                  <a16:creationId xmlns:a16="http://schemas.microsoft.com/office/drawing/2014/main" id="{3818AD72-56BD-3866-B942-10940BD0643D}"/>
                </a:ext>
              </a:extLst>
            </p:cNvPr>
            <p:cNvSpPr/>
            <p:nvPr/>
          </p:nvSpPr>
          <p:spPr>
            <a:xfrm>
              <a:off x="3369717" y="1341418"/>
              <a:ext cx="1708066" cy="1172421"/>
            </a:xfrm>
            <a:prstGeom prst="star24">
              <a:avLst>
                <a:gd name="adj" fmla="val 42573"/>
              </a:avLst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ja-JP" altLang="en-US" sz="2215" b="1" dirty="0"/>
                <a:t>キャズム</a:t>
              </a:r>
            </a:p>
          </p:txBody>
        </p:sp>
        <p:sp>
          <p:nvSpPr>
            <p:cNvPr id="8" name="二等辺三角形 7">
              <a:extLst>
                <a:ext uri="{FF2B5EF4-FFF2-40B4-BE49-F238E27FC236}">
                  <a16:creationId xmlns:a16="http://schemas.microsoft.com/office/drawing/2014/main" id="{FB315FBA-7019-6BF7-DC18-CCA3905A7D51}"/>
                </a:ext>
              </a:extLst>
            </p:cNvPr>
            <p:cNvSpPr/>
            <p:nvPr/>
          </p:nvSpPr>
          <p:spPr>
            <a:xfrm flipV="1">
              <a:off x="4042896" y="2044086"/>
              <a:ext cx="414660" cy="163754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215"/>
            </a:p>
          </p:txBody>
        </p:sp>
      </p:grpSp>
    </p:spTree>
    <p:extLst>
      <p:ext uri="{BB962C8B-B14F-4D97-AF65-F5344CB8AC3E}">
        <p14:creationId xmlns:p14="http://schemas.microsoft.com/office/powerpoint/2010/main" val="392131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テキスト ボックス 32"/>
          <p:cNvSpPr txBox="1"/>
          <p:nvPr/>
        </p:nvSpPr>
        <p:spPr>
          <a:xfrm>
            <a:off x="4455974" y="7218268"/>
            <a:ext cx="3295494" cy="328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3962" tIns="43962" rIns="43962" bIns="43962" anchor="ctr">
            <a:spAutoFit/>
          </a:bodyPr>
          <a:lstStyle>
            <a:lvl1pPr>
              <a:defRPr sz="1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sz="1558"/>
              <a:t>©2018 ◯◯◯ All Right Reserved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0" y="7329719"/>
            <a:ext cx="12192000" cy="319589"/>
          </a:xfrm>
          <a:prstGeom prst="rect">
            <a:avLst/>
          </a:prstGeom>
          <a:solidFill>
            <a:srgbClr val="66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386" tIns="40193" rIns="80386" bIns="40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</a:t>
            </a:r>
            <a:r>
              <a:rPr lang="en-US" altLang="ja-JP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lang="ja-JP" altLang="en-US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en-US" altLang="ja-JP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All Rights Reserved.</a:t>
            </a:r>
            <a:endParaRPr lang="ja-JP" altLang="en-US" sz="98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790575" y="333375"/>
            <a:ext cx="10687049" cy="6257925"/>
            <a:chOff x="206200" y="1076274"/>
            <a:chExt cx="9058009" cy="4088153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06890" y="1114842"/>
              <a:ext cx="3154615" cy="3258645"/>
              <a:chOff x="783827" y="1426706"/>
              <a:chExt cx="3154615" cy="3258645"/>
            </a:xfrm>
          </p:grpSpPr>
          <p:pic>
            <p:nvPicPr>
              <p:cNvPr id="53" name="Picture 23" descr="C:\Users\user\Desktop\キャズム左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3827" y="1426706"/>
                <a:ext cx="3154615" cy="325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81C35834-5FDF-524A-A1AB-A4EF8475B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976" y="2150701"/>
                <a:ext cx="417379" cy="18525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square" anchor="ctr">
                <a:spAutoFit/>
              </a:bodyPr>
              <a:lstStyle/>
              <a:p>
                <a:pPr algn="r" eaLnBrk="1" hangingPunct="1">
                  <a:defRPr/>
                </a:pPr>
                <a:r>
                  <a:rPr lang="ja-JP" altLang="en-US" sz="20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アーリーアダプター</a:t>
                </a:r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4409720" y="1076274"/>
              <a:ext cx="4854489" cy="3297213"/>
              <a:chOff x="4906142" y="1292488"/>
              <a:chExt cx="4854489" cy="3297213"/>
            </a:xfrm>
          </p:grpSpPr>
          <p:pic>
            <p:nvPicPr>
              <p:cNvPr id="55" name="Picture 24" descr="C:\Users\user\Desktop\キャズム右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6142" y="1292488"/>
                <a:ext cx="4854489" cy="3297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" name="Rectangle 27">
                <a:extLst>
                  <a:ext uri="{FF2B5EF4-FFF2-40B4-BE49-F238E27FC236}">
                    <a16:creationId xmlns:a16="http://schemas.microsoft.com/office/drawing/2014/main" id="{2C5BC509-47F9-E046-A857-9F918C69B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0612" y="2053592"/>
                <a:ext cx="417379" cy="1854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square" anchor="ctr">
                <a:spAutoFit/>
              </a:bodyPr>
              <a:lstStyle/>
              <a:p>
                <a:pPr algn="r" eaLnBrk="1" hangingPunct="1">
                  <a:defRPr/>
                </a:pPr>
                <a:r>
                  <a:rPr lang="ja-JP" altLang="en-US" sz="20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アーリーマジョリティ</a:t>
                </a:r>
              </a:p>
            </p:txBody>
          </p:sp>
          <p:sp>
            <p:nvSpPr>
              <p:cNvPr id="83" name="Rectangle 28">
                <a:extLst>
                  <a:ext uri="{FF2B5EF4-FFF2-40B4-BE49-F238E27FC236}">
                    <a16:creationId xmlns:a16="http://schemas.microsoft.com/office/drawing/2014/main" id="{F838FA23-85B0-9341-9BB1-64F778118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73378" y="2053592"/>
                <a:ext cx="417379" cy="1854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square" anchor="ctr">
                <a:spAutoFit/>
              </a:bodyPr>
              <a:lstStyle/>
              <a:p>
                <a:pPr algn="r" eaLnBrk="1" hangingPunct="1">
                  <a:defRPr/>
                </a:pPr>
                <a:r>
                  <a:rPr lang="ja-JP" altLang="en-US" sz="2000" b="1" dirty="0"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レイトマジョリティ</a:t>
                </a:r>
                <a:endParaRPr lang="ja-JP" altLang="en-US" sz="3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sp>
          <p:nvSpPr>
            <p:cNvPr id="84" name="Rectangle 16"/>
            <p:cNvSpPr>
              <a:spLocks noChangeArrowheads="1"/>
            </p:cNvSpPr>
            <p:nvPr/>
          </p:nvSpPr>
          <p:spPr bwMode="auto">
            <a:xfrm>
              <a:off x="3610528" y="2251930"/>
              <a:ext cx="550169" cy="2082887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77" dirty="0">
                  <a:solidFill>
                    <a:schemeClr val="bg1"/>
                  </a:solidFill>
                  <a:ea typeface="メイリオ" panose="020B0604030504040204" pitchFamily="50" charset="-128"/>
                </a:rPr>
                <a:t>キャズム（谷）</a:t>
              </a:r>
            </a:p>
          </p:txBody>
        </p:sp>
        <p:sp>
          <p:nvSpPr>
            <p:cNvPr id="85" name="Rectangle 26">
              <a:extLst>
                <a:ext uri="{FF2B5EF4-FFF2-40B4-BE49-F238E27FC236}">
                  <a16:creationId xmlns:a16="http://schemas.microsoft.com/office/drawing/2014/main" id="{81C35834-5FDF-524A-A1AB-A4EF8475B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659" y="2272092"/>
              <a:ext cx="417379" cy="1419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 anchor="ctr">
              <a:spAutoFit/>
            </a:bodyPr>
            <a:lstStyle/>
            <a:p>
              <a:pPr algn="r" eaLnBrk="1" hangingPunct="1">
                <a:defRPr/>
              </a:pPr>
              <a:r>
                <a:rPr lang="ja-JP" altLang="en-US" sz="20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イノーベター</a:t>
              </a:r>
            </a:p>
          </p:txBody>
        </p:sp>
        <p:sp>
          <p:nvSpPr>
            <p:cNvPr id="86" name="Rectangle 26">
              <a:extLst>
                <a:ext uri="{FF2B5EF4-FFF2-40B4-BE49-F238E27FC236}">
                  <a16:creationId xmlns:a16="http://schemas.microsoft.com/office/drawing/2014/main" id="{81C35834-5FDF-524A-A1AB-A4EF8475B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4502" y="2272092"/>
              <a:ext cx="417379" cy="1419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square" anchor="ctr">
              <a:spAutoFit/>
            </a:bodyPr>
            <a:lstStyle/>
            <a:p>
              <a:pPr algn="r" eaLnBrk="1" hangingPunct="1">
                <a:defRPr/>
              </a:pPr>
              <a:r>
                <a:rPr lang="ja-JP" altLang="en-US" sz="20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ラガード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5986" y="4519622"/>
              <a:ext cx="552495" cy="259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77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2.5%</a:t>
              </a:r>
              <a:endParaRPr kumimoji="1" lang="ja-JP" altLang="en-US" sz="1477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2574874" y="4514088"/>
              <a:ext cx="647573" cy="259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77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13.5%</a:t>
              </a:r>
              <a:endParaRPr kumimoji="1" lang="ja-JP" altLang="en-US" sz="1477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4599675" y="4519621"/>
              <a:ext cx="647573" cy="259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77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34.0%</a:t>
              </a:r>
              <a:endParaRPr kumimoji="1" lang="ja-JP" altLang="en-US" sz="1477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5725745" y="4526110"/>
              <a:ext cx="647573" cy="259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77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34.0%</a:t>
              </a:r>
              <a:endParaRPr kumimoji="1" lang="ja-JP" altLang="en-US" sz="1477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7159988" y="4525620"/>
              <a:ext cx="647573" cy="259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77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34.0%</a:t>
              </a:r>
              <a:endParaRPr kumimoji="1" lang="ja-JP" altLang="en-US" sz="1477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06200" y="4864424"/>
              <a:ext cx="3155305" cy="30000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初期市場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4409720" y="4861821"/>
              <a:ext cx="4854489" cy="3026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メインストリーム</a:t>
              </a:r>
              <a:endPara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375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4" descr="C:\Users\user\Desktop\キャズム右.jpg">
            <a:extLst>
              <a:ext uri="{FF2B5EF4-FFF2-40B4-BE49-F238E27FC236}">
                <a16:creationId xmlns:a16="http://schemas.microsoft.com/office/drawing/2014/main" id="{59032B71-2A05-C82E-8279-A70AB0A82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35" y="596657"/>
            <a:ext cx="7018665" cy="583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3" descr="C:\Users\user\Desktop\キャズム左.jpg">
            <a:extLst>
              <a:ext uri="{FF2B5EF4-FFF2-40B4-BE49-F238E27FC236}">
                <a16:creationId xmlns:a16="http://schemas.microsoft.com/office/drawing/2014/main" id="{EA7F889B-F3FC-4DE0-E27D-74F2A2103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44517"/>
            <a:ext cx="4560973" cy="578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6">
            <a:extLst>
              <a:ext uri="{FF2B5EF4-FFF2-40B4-BE49-F238E27FC236}">
                <a16:creationId xmlns:a16="http://schemas.microsoft.com/office/drawing/2014/main" id="{9DF831D9-1C81-0366-3816-08BC6DCD4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88" y="1228523"/>
            <a:ext cx="542135" cy="38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アーリーアダプター</a:t>
            </a: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036E437-33E1-06A3-4605-D1E5537EE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106" y="1066420"/>
            <a:ext cx="552817" cy="4019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アーリーマジョリティ</a:t>
            </a:r>
          </a:p>
        </p:txBody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4C6FBBD0-0419-5309-D816-21F6EBED0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030" y="806104"/>
            <a:ext cx="552817" cy="428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レイトマジョリティ</a:t>
            </a:r>
            <a:endParaRPr lang="ja-JP" altLang="en-US" sz="2954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CF5AF69A-0804-2CA6-DBE9-86AA78272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658" y="1809695"/>
            <a:ext cx="552817" cy="327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イノーベター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6BBF05F-CFD5-340D-FFD1-8EFCE0B70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6108" y="1809695"/>
            <a:ext cx="552817" cy="327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anchor="ctr">
            <a:spAutoFit/>
          </a:bodyPr>
          <a:lstStyle/>
          <a:p>
            <a:pPr algn="r" eaLnBrk="1" hangingPunct="1">
              <a:defRPr/>
            </a:pPr>
            <a:r>
              <a:rPr lang="ja-JP" altLang="en-US" sz="1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ラガード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7D1357B-D33A-25BB-A372-C521EE67BD1A}"/>
              </a:ext>
            </a:extLst>
          </p:cNvPr>
          <p:cNvSpPr txBox="1"/>
          <p:nvPr/>
        </p:nvSpPr>
        <p:spPr>
          <a:xfrm>
            <a:off x="1501049" y="5470580"/>
            <a:ext cx="1188089" cy="628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2.5%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E6F5E2C-7298-44E5-B86A-4CB134687953}"/>
              </a:ext>
            </a:extLst>
          </p:cNvPr>
          <p:cNvSpPr txBox="1"/>
          <p:nvPr/>
        </p:nvSpPr>
        <p:spPr>
          <a:xfrm>
            <a:off x="3368886" y="5472978"/>
            <a:ext cx="1408360" cy="660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13.5%</a:t>
            </a:r>
            <a:endParaRPr kumimoji="1" lang="ja-JP" altLang="en-US" sz="221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22163EA-36FD-F955-C040-B2C4F90A9211}"/>
              </a:ext>
            </a:extLst>
          </p:cNvPr>
          <p:cNvSpPr txBox="1"/>
          <p:nvPr/>
        </p:nvSpPr>
        <p:spPr>
          <a:xfrm>
            <a:off x="4973366" y="5475475"/>
            <a:ext cx="1408360" cy="628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34.0%</a:t>
            </a:r>
            <a:endParaRPr kumimoji="1" lang="ja-JP" altLang="en-US" sz="221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BEE8A9-09BD-CA4A-1521-084BB8E61976}"/>
              </a:ext>
            </a:extLst>
          </p:cNvPr>
          <p:cNvSpPr txBox="1"/>
          <p:nvPr/>
        </p:nvSpPr>
        <p:spPr>
          <a:xfrm>
            <a:off x="6485868" y="5493957"/>
            <a:ext cx="1408360" cy="628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34.0%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DA5B139-B2FD-72F4-4878-B6E25D7933F2}"/>
              </a:ext>
            </a:extLst>
          </p:cNvPr>
          <p:cNvSpPr txBox="1"/>
          <p:nvPr/>
        </p:nvSpPr>
        <p:spPr>
          <a:xfrm>
            <a:off x="8258607" y="5512440"/>
            <a:ext cx="1408360" cy="628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1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16.0%</a:t>
            </a:r>
            <a:endParaRPr kumimoji="1" lang="ja-JP" altLang="en-US" sz="221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テキスト ボックス 32"/>
          <p:cNvSpPr txBox="1"/>
          <p:nvPr/>
        </p:nvSpPr>
        <p:spPr>
          <a:xfrm>
            <a:off x="4455974" y="7218268"/>
            <a:ext cx="3295494" cy="328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3962" tIns="43962" rIns="43962" bIns="43962" anchor="ctr">
            <a:spAutoFit/>
          </a:bodyPr>
          <a:lstStyle>
            <a:lvl1pPr>
              <a:defRPr sz="1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sz="1558"/>
              <a:t>©2018 ◯◯◯ All Right Reserved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0" y="7329719"/>
            <a:ext cx="12192000" cy="319589"/>
          </a:xfrm>
          <a:prstGeom prst="rect">
            <a:avLst/>
          </a:prstGeom>
          <a:solidFill>
            <a:srgbClr val="66B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386" tIns="40193" rIns="80386" bIns="40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</a:t>
            </a:r>
            <a:r>
              <a:rPr lang="en-US" altLang="ja-JP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lang="ja-JP" altLang="en-US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en-US" altLang="ja-JP" sz="985" dirty="0">
                <a:latin typeface="メイリオ" panose="020B0604030504040204" pitchFamily="50" charset="-128"/>
                <a:ea typeface="メイリオ" panose="020B0604030504040204" pitchFamily="50" charset="-128"/>
              </a:rPr>
              <a:t>All Rights Reserved.</a:t>
            </a:r>
            <a:endParaRPr lang="ja-JP" altLang="en-US" sz="98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11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11395</TotalTime>
  <Words>112</Words>
  <Application>Microsoft Office PowerPoint</Application>
  <PresentationFormat>ワイド画面</PresentationFormat>
  <Paragraphs>60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企画の種</dc:creator>
  <cp:lastModifiedBy>晶子 北古賀</cp:lastModifiedBy>
  <cp:revision>54</cp:revision>
  <dcterms:created xsi:type="dcterms:W3CDTF">2019-09-13T04:39:19Z</dcterms:created>
  <dcterms:modified xsi:type="dcterms:W3CDTF">2023-10-26T08:35:06Z</dcterms:modified>
</cp:coreProperties>
</file>